
<file path=[Content_Types].xml><?xml version="1.0" encoding="utf-8"?>
<Types xmlns="http://schemas.openxmlformats.org/package/2006/content-types">
  <Default Extension="xml" ContentType="application/vnd.openxmlformats-officedocument.extended-properties+xml"/>
  <Default Extension="rels" ContentType="application/vnd.openxmlformats-package.relationships+xml"/>
  <Default Extension="svg" ContentType="image/svg+xml"/>
  <Default Extension="png" ContentType="image/png"/>
  <Default Extension="jpeg" ContentType="image/jpeg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41.xml" ContentType="application/vnd.openxmlformats-officedocument.presentationml.slide+xml"/>
  <Override PartName="/ppt/notesSlides/notesSlide41.xml" ContentType="application/vnd.openxmlformats-officedocument.presentationml.notesSlide+xml"/>
  <Override PartName="/ppt/notesMasters/notesMaster11.xml" ContentType="application/vnd.openxmlformats-officedocument.presentationml.notesMaster+xml"/>
  <Override PartName="/ppt/theme/theme21.xml" ContentType="application/vnd.openxmlformats-officedocument.theme+xml"/>
  <Override PartName="/ppt/slideLayouts/slideLayout41.xml" ContentType="application/vnd.openxmlformats-officedocument.presentationml.slideLayout+xml"/>
  <Override PartName="/ppt/slideMasters/slideMaster11.xml" ContentType="application/vnd.openxmlformats-officedocument.presentationml.slideMaster+xml"/>
  <Override PartName="/ppt/slideLayouts/slideLayout8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1110.xml" ContentType="application/vnd.openxmlformats-officedocument.presentationml.slideLayout+xml"/>
  <Override PartName="/ppt/slideLayouts/slideLayout511.xml" ContentType="application/vnd.openxmlformats-officedocument.presentationml.slideLayout+xml"/>
  <Override PartName="/ppt/slideLayouts/slideLayout1012.xml" ContentType="application/vnd.openxmlformats-officedocument.presentationml.slideLayout+xml"/>
  <Override PartName="/ppt/slideLayouts/slideLayout913.xml" ContentType="application/vnd.openxmlformats-officedocument.presentationml.slideLayout+xml"/>
  <Override PartName="/ppt/theme/theme12.xml" ContentType="application/vnd.openxmlformats-officedocument.theme+xml"/>
  <Override PartName="/ppt/slides/slide92.xml" ContentType="application/vnd.openxmlformats-officedocument.presentationml.slide+xml"/>
  <Override PartName="/ppt/notesSlides/notesSlide92.xml" ContentType="application/vnd.openxmlformats-officedocument.presentationml.notesSlide+xml"/>
  <Override PartName="/customXml/item3.xml" ContentType="application/xml"/>
  <Override PartName="/customXml/itemProps31.xml" ContentType="application/vnd.openxmlformats-officedocument.customXmlProperties+xml"/>
  <Override PartName="/ppt/viewProps.xml" ContentType="application/vnd.openxmlformats-officedocument.presentationml.viewProps+xml"/>
  <Override PartName="/ppt/slides/slide33.xml" ContentType="application/vnd.openxmlformats-officedocument.presentationml.slide+xml"/>
  <Override PartName="/ppt/notesSlides/notesSlide33.xml" ContentType="application/vnd.openxmlformats-officedocument.presentationml.notesSlide+xml"/>
  <Override PartName="/ppt/slides/slide84.xml" ContentType="application/vnd.openxmlformats-officedocument.presentationml.slide+xml"/>
  <Override PartName="/ppt/notesSlides/notesSlide84.xml" ContentType="application/vnd.openxmlformats-officedocument.presentationml.notesSlide+xml"/>
  <Override PartName="/ppt/slides/slide135.xml" ContentType="application/vnd.openxmlformats-officedocument.presentationml.slide+xml"/>
  <Override PartName="/ppt/notesSlides/notesSlide135.xml" ContentType="application/vnd.openxmlformats-officedocument.presentationml.notesSlide+xml"/>
  <Override PartName="/customXml/item22.xml" ContentType="application/xml"/>
  <Override PartName="/customXml/itemProps22.xml" ContentType="application/vnd.openxmlformats-officedocument.customXmlProperties+xml"/>
  <Override PartName="/ppt/slides/slide126.xml" ContentType="application/vnd.openxmlformats-officedocument.presentationml.slide+xml"/>
  <Override PartName="/ppt/notesSlides/notesSlide126.xml" ContentType="application/vnd.openxmlformats-officedocument.presentationml.notesSlide+xml"/>
  <Override PartName="/ppt/presProps.xml" ContentType="application/vnd.openxmlformats-officedocument.presentationml.presProps+xml"/>
  <Override PartName="/customXml/item13.xml" ContentType="application/xml"/>
  <Override PartName="/customXml/itemProps13.xml" ContentType="application/vnd.openxmlformats-officedocument.customXmlProperties+xml"/>
  <Override PartName="/ppt/slides/slide27.xml" ContentType="application/vnd.openxmlformats-officedocument.presentationml.slide+xml"/>
  <Override PartName="/ppt/notesSlides/notesSlide27.xml" ContentType="application/vnd.openxmlformats-officedocument.presentationml.notesSlide+xml"/>
  <Override PartName="/ppt/slides/slide78.xml" ContentType="application/vnd.openxmlformats-officedocument.presentationml.slide+xml"/>
  <Override PartName="/ppt/notesSlides/notesSlide78.xml" ContentType="application/vnd.openxmlformats-officedocument.presentationml.notesSlide+xml"/>
  <Override PartName="/ppt/slides/slide19.xml" ContentType="application/vnd.openxmlformats-officedocument.presentationml.slide+xml"/>
  <Override PartName="/ppt/notesSlides/notesSlide19.xml" ContentType="application/vnd.openxmlformats-officedocument.presentationml.notesSlide+xml"/>
  <Override PartName="/ppt/slides/slide1110.xml" ContentType="application/vnd.openxmlformats-officedocument.presentationml.slide+xml"/>
  <Override PartName="/ppt/notesSlides/notesSlide1110.xml" ContentType="application/vnd.openxmlformats-officedocument.presentationml.notesSlide+xml"/>
  <Override PartName="/ppt/tableStyles.xml" ContentType="application/vnd.openxmlformats-officedocument.presentationml.tableStyles+xml"/>
  <Override PartName="/ppt/slides/slide611.xml" ContentType="application/vnd.openxmlformats-officedocument.presentationml.slide+xml"/>
  <Override PartName="/ppt/notesSlides/notesSlide611.xml" ContentType="application/vnd.openxmlformats-officedocument.presentationml.notesSlide+xml"/>
  <Override PartName="/ppt/handoutMasters/handoutMaster11.xml" ContentType="application/vnd.openxmlformats-officedocument.presentationml.handoutMaster+xml"/>
  <Override PartName="/ppt/theme/theme33.xml" ContentType="application/vnd.openxmlformats-officedocument.theme+xml"/>
  <Override PartName="/ppt/slides/slide512.xml" ContentType="application/vnd.openxmlformats-officedocument.presentationml.slide+xml"/>
  <Override PartName="/ppt/notesSlides/notesSlide512.xml" ContentType="application/vnd.openxmlformats-officedocument.presentationml.notesSlide+xml"/>
  <Override PartName="/ppt/slides/slide1013.xml" ContentType="application/vnd.openxmlformats-officedocument.presentationml.slide+xml"/>
  <Override PartName="/ppt/notesSlides/notesSlide1013.xml" ContentType="application/vnd.openxmlformats-officedocument.presentationml.notesSlide+xml"/>
  <Override PartName="/docMetadata/LabelInfo.xml" ContentType="application/vnd.ms-office.classificationlabels+xml"/>
  <Override PartName="/docProps/custom.xml" ContentType="application/vnd.openxmlformats-officedocument.custom-properties+xml"/>
</Types>
</file>

<file path=_rels/.rels>&#65279;<?xml version="1.0" encoding="utf-8"?><Relationships xmlns="http://schemas.openxmlformats.org/package/2006/relationships"><Relationship Type="http://schemas.openxmlformats.org/officeDocument/2006/relationships/extended-properties" Target="/docProps/app.xml" Id="rId3" /><Relationship Type="http://schemas.openxmlformats.org/package/2006/relationships/metadata/core-properties" Target="/docProps/core.xml" Id="rId2" /><Relationship Type="http://schemas.openxmlformats.org/officeDocument/2006/relationships/officeDocument" Target="/ppt/presentation.xml" Id="rId1" /><Relationship Type="http://schemas.microsoft.com/office/2020/02/relationships/classificationlabels" Target="/docMetadata/LabelInfo.xml" Id="rId5" /><Relationship Type="http://schemas.openxmlformats.org/officeDocument/2006/relationships/custom-properties" Target="/docProps/custom.xml" Id="rId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4"/>
  </p:sldMasterIdLst>
  <p:notesMasterIdLst>
    <p:notesMasterId r:id="rId18"/>
  </p:notesMasterIdLst>
  <p:handoutMasterIdLst>
    <p:handoutMasterId r:id="rId19"/>
  </p:handoutMasterIdLst>
  <p:sldIdLst>
    <p:sldId id="285" r:id="rId5"/>
    <p:sldId id="293" r:id="rId6"/>
    <p:sldId id="259" r:id="rId7"/>
    <p:sldId id="301" r:id="rId8"/>
    <p:sldId id="257" r:id="rId9"/>
    <p:sldId id="302" r:id="rId10"/>
    <p:sldId id="265" r:id="rId11"/>
    <p:sldId id="298" r:id="rId12"/>
    <p:sldId id="267" r:id="rId13"/>
    <p:sldId id="304" r:id="rId14"/>
    <p:sldId id="296" r:id="rId15"/>
    <p:sldId id="294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799B23B-EC83-4686-B30A-512413B5E67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8" autoAdjust="0"/>
    <p:restoredTop sz="94660" autoAdjust="0"/>
  </p:normalViewPr>
  <p:slideViewPr>
    <p:cSldViewPr snapToGrid="0">
      <p:cViewPr>
        <p:scale>
          <a:sx n="100" d="100"/>
          <a:sy n="100" d="100"/>
        </p:scale>
        <p:origin x="-216" y="-538"/>
      </p:cViewPr>
      <p:guideLst/>
    </p:cSldViewPr>
  </p:slideViewPr>
  <p:outlineViewPr>
    <p:cViewPr>
      <p:scale>
        <a:sx n="33" d="100"/>
        <a:sy n="33" d="100"/>
      </p:scale>
      <p:origin x="0" y="-116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41.xml" Id="rId8" /><Relationship Type="http://schemas.openxmlformats.org/officeDocument/2006/relationships/slide" Target="/ppt/slides/slide92.xml" Id="rId13" /><Relationship Type="http://schemas.openxmlformats.org/officeDocument/2006/relationships/notesMaster" Target="/ppt/notesMasters/notesMaster11.xml" Id="rId18" /><Relationship Type="http://schemas.openxmlformats.org/officeDocument/2006/relationships/customXml" Target="/customXml/item3.xml" Id="rId3" /><Relationship Type="http://schemas.openxmlformats.org/officeDocument/2006/relationships/viewProps" Target="/ppt/viewProps.xml" Id="rId21" /><Relationship Type="http://schemas.openxmlformats.org/officeDocument/2006/relationships/slide" Target="/ppt/slides/slide33.xml" Id="rId7" /><Relationship Type="http://schemas.openxmlformats.org/officeDocument/2006/relationships/slide" Target="/ppt/slides/slide84.xml" Id="rId12" /><Relationship Type="http://schemas.openxmlformats.org/officeDocument/2006/relationships/slide" Target="/ppt/slides/slide135.xml" Id="rId17" /><Relationship Type="http://schemas.openxmlformats.org/officeDocument/2006/relationships/customXml" Target="/customXml/item22.xml" Id="rId2" /><Relationship Type="http://schemas.openxmlformats.org/officeDocument/2006/relationships/slide" Target="/ppt/slides/slide126.xml" Id="rId16" /><Relationship Type="http://schemas.openxmlformats.org/officeDocument/2006/relationships/presProps" Target="/ppt/presProps.xml" Id="rId20" /><Relationship Type="http://schemas.openxmlformats.org/officeDocument/2006/relationships/customXml" Target="/customXml/item13.xml" Id="rId1" /><Relationship Type="http://schemas.openxmlformats.org/officeDocument/2006/relationships/slide" Target="/ppt/slides/slide27.xml" Id="rId6" /><Relationship Type="http://schemas.openxmlformats.org/officeDocument/2006/relationships/slide" Target="/ppt/slides/slide78.xml" Id="rId11" /><Relationship Type="http://schemas.openxmlformats.org/officeDocument/2006/relationships/slide" Target="/ppt/slides/slide19.xml" Id="rId5" /><Relationship Type="http://schemas.openxmlformats.org/officeDocument/2006/relationships/slide" Target="/ppt/slides/slide1110.xml" Id="rId15" /><Relationship Type="http://schemas.openxmlformats.org/officeDocument/2006/relationships/tableStyles" Target="/ppt/tableStyles.xml" Id="rId23" /><Relationship Type="http://schemas.openxmlformats.org/officeDocument/2006/relationships/slide" Target="/ppt/slides/slide611.xml" Id="rId10" /><Relationship Type="http://schemas.openxmlformats.org/officeDocument/2006/relationships/handoutMaster" Target="/ppt/handoutMasters/handoutMaster11.xml" Id="rId19" /><Relationship Type="http://schemas.openxmlformats.org/officeDocument/2006/relationships/slideMaster" Target="/ppt/slideMasters/slideMaster11.xml" Id="rId4" /><Relationship Type="http://schemas.openxmlformats.org/officeDocument/2006/relationships/slide" Target="/ppt/slides/slide512.xml" Id="rId9" /><Relationship Type="http://schemas.openxmlformats.org/officeDocument/2006/relationships/slide" Target="/ppt/slides/slide1013.xml" Id="rId14" /><Relationship Type="http://schemas.openxmlformats.org/officeDocument/2006/relationships/theme" Target="/ppt/theme/theme12.xml" Id="rId22" /></Relationships>
</file>

<file path=ppt/handoutMasters/_rels/handoutMaster11.xml.rels>&#65279;<?xml version="1.0" encoding="utf-8"?><Relationships xmlns="http://schemas.openxmlformats.org/package/2006/relationships"><Relationship Type="http://schemas.openxmlformats.org/officeDocument/2006/relationships/theme" Target="/ppt/theme/theme33.xml" Id="rId1" /></Relationships>
</file>

<file path=ppt/handoutMasters/handoutMaster1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D413764-5AD9-E889-944D-1707A854A1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045D53-BE96-955D-B578-2BF8F356B79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4B9C3D-A6AA-4477-AC5E-4C46DDCA9DCD}" type="datetimeFigureOut">
              <a:rPr lang="en-US" smtClean="0"/>
              <a:t>2/29/2024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ED3793-52FB-891B-2A0C-91D89271638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B8DAAB-C45C-E833-ECEB-14DCA0F17FC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DE28C3-D699-4CA0-B343-5111DC5919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8098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2.png>
</file>

<file path=ppt/media/image22.svg>
</file>

<file path=ppt/media/image3.png>
</file>

<file path=ppt/media/image4.svg>
</file>

<file path=ppt/media/image52.jpeg>
</file>

<file path=ppt/media/image63.jpeg>
</file>

<file path=ppt/media/image7.jpeg>
</file>

<file path=ppt/notesMasters/_rels/notesMaster11.xml.rels>&#65279;<?xml version="1.0" encoding="utf-8"?><Relationships xmlns="http://schemas.openxmlformats.org/package/2006/relationships"><Relationship Type="http://schemas.openxmlformats.org/officeDocument/2006/relationships/theme" Target="/ppt/theme/theme21.xml" Id="rId1" /></Relationships>
</file>

<file path=ppt/notesMasters/notesMaster1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938646-CEA8-41F9-BD9F-D1FA107D99CC}" type="datetimeFigureOut">
              <a:rPr lang="en-US" smtClean="0"/>
              <a:t>2/29/2024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B040C8-62D2-4EA7-B200-D3B8C06AAF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067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013.xml.rels>&#65279;<?xml version="1.0" encoding="utf-8"?><Relationships xmlns="http://schemas.openxmlformats.org/package/2006/relationships"><Relationship Type="http://schemas.openxmlformats.org/officeDocument/2006/relationships/slide" Target="/ppt/slides/slide1013.xml" Id="rId2" /><Relationship Type="http://schemas.openxmlformats.org/officeDocument/2006/relationships/notesMaster" Target="/ppt/notesMasters/notesMaster11.xml" Id="rId1" /></Relationships>
</file>

<file path=ppt/notesSlides/_rels/notesSlide1110.xml.rels>&#65279;<?xml version="1.0" encoding="utf-8"?><Relationships xmlns="http://schemas.openxmlformats.org/package/2006/relationships"><Relationship Type="http://schemas.openxmlformats.org/officeDocument/2006/relationships/slide" Target="/ppt/slides/slide1110.xml" Id="rId2" /><Relationship Type="http://schemas.openxmlformats.org/officeDocument/2006/relationships/notesMaster" Target="/ppt/notesMasters/notesMaster11.xml" Id="rId1" /></Relationships>
</file>

<file path=ppt/notesSlides/_rels/notesSlide126.xml.rels>&#65279;<?xml version="1.0" encoding="utf-8"?><Relationships xmlns="http://schemas.openxmlformats.org/package/2006/relationships"><Relationship Type="http://schemas.openxmlformats.org/officeDocument/2006/relationships/slide" Target="/ppt/slides/slide126.xml" Id="rId2" /><Relationship Type="http://schemas.openxmlformats.org/officeDocument/2006/relationships/notesMaster" Target="/ppt/notesMasters/notesMaster11.xml" Id="rId1" /></Relationships>
</file>

<file path=ppt/notesSlides/_rels/notesSlide135.xml.rels>&#65279;<?xml version="1.0" encoding="utf-8"?><Relationships xmlns="http://schemas.openxmlformats.org/package/2006/relationships"><Relationship Type="http://schemas.openxmlformats.org/officeDocument/2006/relationships/slide" Target="/ppt/slides/slide135.xml" Id="rId2" /><Relationship Type="http://schemas.openxmlformats.org/officeDocument/2006/relationships/notesMaster" Target="/ppt/notesMasters/notesMaster11.xml" Id="rId1" /></Relationships>
</file>

<file path=ppt/notesSlides/_rels/notesSlide19.xml.rels>&#65279;<?xml version="1.0" encoding="utf-8"?><Relationships xmlns="http://schemas.openxmlformats.org/package/2006/relationships"><Relationship Type="http://schemas.openxmlformats.org/officeDocument/2006/relationships/slide" Target="/ppt/slides/slide19.xml" Id="rId2" /><Relationship Type="http://schemas.openxmlformats.org/officeDocument/2006/relationships/notesMaster" Target="/ppt/notesMasters/notesMaster11.xml" Id="rId1" /></Relationships>
</file>

<file path=ppt/notesSlides/_rels/notesSlide27.xml.rels>&#65279;<?xml version="1.0" encoding="utf-8"?><Relationships xmlns="http://schemas.openxmlformats.org/package/2006/relationships"><Relationship Type="http://schemas.openxmlformats.org/officeDocument/2006/relationships/slide" Target="/ppt/slides/slide27.xml" Id="rId2" /><Relationship Type="http://schemas.openxmlformats.org/officeDocument/2006/relationships/notesMaster" Target="/ppt/notesMasters/notesMaster11.xml" Id="rId1" /></Relationships>
</file>

<file path=ppt/notesSlides/_rels/notesSlide33.xml.rels>&#65279;<?xml version="1.0" encoding="utf-8"?><Relationships xmlns="http://schemas.openxmlformats.org/package/2006/relationships"><Relationship Type="http://schemas.openxmlformats.org/officeDocument/2006/relationships/slide" Target="/ppt/slides/slide33.xml" Id="rId2" /><Relationship Type="http://schemas.openxmlformats.org/officeDocument/2006/relationships/notesMaster" Target="/ppt/notesMasters/notesMaster11.xml" Id="rId1" /></Relationships>
</file>

<file path=ppt/notesSlides/_rels/notesSlide41.xml.rels>&#65279;<?xml version="1.0" encoding="utf-8"?><Relationships xmlns="http://schemas.openxmlformats.org/package/2006/relationships"><Relationship Type="http://schemas.openxmlformats.org/officeDocument/2006/relationships/slide" Target="/ppt/slides/slide41.xml" Id="rId2" /><Relationship Type="http://schemas.openxmlformats.org/officeDocument/2006/relationships/notesMaster" Target="/ppt/notesMasters/notesMaster11.xml" Id="rId1" /></Relationships>
</file>

<file path=ppt/notesSlides/_rels/notesSlide512.xml.rels>&#65279;<?xml version="1.0" encoding="utf-8"?><Relationships xmlns="http://schemas.openxmlformats.org/package/2006/relationships"><Relationship Type="http://schemas.openxmlformats.org/officeDocument/2006/relationships/slide" Target="/ppt/slides/slide512.xml" Id="rId2" /><Relationship Type="http://schemas.openxmlformats.org/officeDocument/2006/relationships/notesMaster" Target="/ppt/notesMasters/notesMaster11.xml" Id="rId1" /></Relationships>
</file>

<file path=ppt/notesSlides/_rels/notesSlide611.xml.rels>&#65279;<?xml version="1.0" encoding="utf-8"?><Relationships xmlns="http://schemas.openxmlformats.org/package/2006/relationships"><Relationship Type="http://schemas.openxmlformats.org/officeDocument/2006/relationships/slide" Target="/ppt/slides/slide611.xml" Id="rId2" /><Relationship Type="http://schemas.openxmlformats.org/officeDocument/2006/relationships/notesMaster" Target="/ppt/notesMasters/notesMaster11.xml" Id="rId1" /></Relationships>
</file>

<file path=ppt/notesSlides/_rels/notesSlide78.xml.rels>&#65279;<?xml version="1.0" encoding="utf-8"?><Relationships xmlns="http://schemas.openxmlformats.org/package/2006/relationships"><Relationship Type="http://schemas.openxmlformats.org/officeDocument/2006/relationships/slide" Target="/ppt/slides/slide78.xml" Id="rId2" /><Relationship Type="http://schemas.openxmlformats.org/officeDocument/2006/relationships/notesMaster" Target="/ppt/notesMasters/notesMaster11.xml" Id="rId1" /></Relationships>
</file>

<file path=ppt/notesSlides/_rels/notesSlide84.xml.rels>&#65279;<?xml version="1.0" encoding="utf-8"?><Relationships xmlns="http://schemas.openxmlformats.org/package/2006/relationships"><Relationship Type="http://schemas.openxmlformats.org/officeDocument/2006/relationships/slide" Target="/ppt/slides/slide84.xml" Id="rId2" /><Relationship Type="http://schemas.openxmlformats.org/officeDocument/2006/relationships/notesMaster" Target="/ppt/notesMasters/notesMaster11.xml" Id="rId1" /></Relationships>
</file>

<file path=ppt/notesSlides/_rels/notesSlide92.xml.rels>&#65279;<?xml version="1.0" encoding="utf-8"?><Relationships xmlns="http://schemas.openxmlformats.org/package/2006/relationships"><Relationship Type="http://schemas.openxmlformats.org/officeDocument/2006/relationships/slide" Target="/ppt/slides/slide92.xml" Id="rId2" /><Relationship Type="http://schemas.openxmlformats.org/officeDocument/2006/relationships/notesMaster" Target="/ppt/notesMasters/notesMaster11.xml" Id="rId1" /></Relationships>
</file>

<file path=ppt/notesSlides/notesSlide10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789505"/>
      </p:ext>
    </p:extLst>
  </p:cSld>
  <p:clrMapOvr>
    <a:masterClrMapping/>
  </p:clrMapOvr>
</p:notes>
</file>

<file path=ppt/notesSlides/notesSlide1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895647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133864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9974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80617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421070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25172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076409"/>
      </p:ext>
    </p:extLst>
  </p:cSld>
  <p:clrMapOvr>
    <a:masterClrMapping/>
  </p:clrMapOvr>
</p:notes>
</file>

<file path=ppt/notesSlides/notesSlide5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905339"/>
      </p:ext>
    </p:extLst>
  </p:cSld>
  <p:clrMapOvr>
    <a:masterClrMapping/>
  </p:clrMapOvr>
</p:notes>
</file>

<file path=ppt/notesSlides/notesSlide6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2940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805374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684784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62604"/>
      </p:ext>
    </p:extLst>
  </p:cSld>
  <p:clrMapOvr>
    <a:masterClrMapping/>
  </p:clrMapOvr>
</p:notes>
</file>

<file path=ppt/slideLayouts/_rels/slideLayout101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110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26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33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8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27.xml.rels>&#65279;<?xml version="1.0" encoding="utf-8"?><Relationships xmlns="http://schemas.openxmlformats.org/package/2006/relationships"><Relationship Type="http://schemas.openxmlformats.org/officeDocument/2006/relationships/image" Target="/ppt/media/image22.svg" Id="rId3" /><Relationship Type="http://schemas.openxmlformats.org/officeDocument/2006/relationships/image" Target="/ppt/media/image12.png" Id="rId2" /><Relationship Type="http://schemas.openxmlformats.org/officeDocument/2006/relationships/slideMaster" Target="/ppt/slideMasters/slideMaster11.xml" Id="rId1" /></Relationships>
</file>

<file path=ppt/slideLayouts/_rels/slideLayout34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41.xml.rels>&#65279;<?xml version="1.0" encoding="utf-8"?><Relationships xmlns="http://schemas.openxmlformats.org/package/2006/relationships"><Relationship Type="http://schemas.openxmlformats.org/officeDocument/2006/relationships/image" Target="/ppt/media/image4.svg" Id="rId3" /><Relationship Type="http://schemas.openxmlformats.org/officeDocument/2006/relationships/image" Target="/ppt/media/image3.png" Id="rId2" /><Relationship Type="http://schemas.openxmlformats.org/officeDocument/2006/relationships/slideMaster" Target="/ppt/slideMasters/slideMaster11.xml" Id="rId1" /></Relationships>
</file>

<file path=ppt/slideLayouts/_rels/slideLayout51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69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75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8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913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slideLayout10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996BC47-DB6B-4A01-6575-4D14CAEB3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4405568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4769DB-2A07-BC51-5527-403CA838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25" y="254794"/>
            <a:ext cx="11690350" cy="6348413"/>
          </a:xfrm>
          <a:prstGeom prst="rect">
            <a:avLst/>
          </a:prstGeom>
          <a:noFill/>
          <a:ln w="4445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E8D0011-1BF5-77D1-D2AC-ABFFC21247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2B36471-5251-E878-F044-38C6E40BC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le 1">
            <a:extLst>
              <a:ext uri="{FF2B5EF4-FFF2-40B4-BE49-F238E27FC236}">
                <a16:creationId xmlns:a16="http://schemas.microsoft.com/office/drawing/2014/main" id="{8AEBCDBA-FCC7-7DE8-DA64-AEF047502A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749423" y="2290758"/>
            <a:ext cx="6276974" cy="2276477"/>
          </a:xfrm>
          <a:effectLst/>
        </p:spPr>
        <p:txBody>
          <a:bodyPr tIns="0" bIns="0" anchor="ctr">
            <a:noAutofit/>
          </a:bodyPr>
          <a:lstStyle>
            <a:lvl1pPr algn="ctr">
              <a:defRPr sz="4000" b="0" cap="all" spc="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3CC93403-272F-4058-38E7-95034FA1A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  <a:prstGeom prst="rect">
            <a:avLst/>
          </a:prstGeom>
          <a:noFill/>
          <a:effectLst/>
        </p:spPr>
        <p:txBody>
          <a:bodyPr lIns="0" rIns="0"/>
          <a:lstStyle>
            <a:lvl1pPr algn="ctr">
              <a:defRPr lang="en-US" sz="1800" b="1" kern="1200" cap="all" spc="150" baseline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E6D26F94-DE81-6530-E728-ABDCC088359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851400" y="586740"/>
            <a:ext cx="6643944" cy="1653540"/>
          </a:xfrm>
        </p:spPr>
        <p:txBody>
          <a:bodyPr anchor="ctr">
            <a:normAutofit/>
          </a:bodyPr>
          <a:lstStyle>
            <a:lvl1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228600" indent="0"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 sz="1800"/>
            </a:lvl3pPr>
            <a:lvl4pPr>
              <a:spcAft>
                <a:spcPts val="600"/>
              </a:spcAft>
              <a:defRPr sz="1800"/>
            </a:lvl4pPr>
            <a:lvl5pPr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BE81C174-B581-A6F3-A3B5-8072C0050E9C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851400" y="2495074"/>
            <a:ext cx="6643944" cy="3776186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7646899"/>
      </p:ext>
    </p:extLst>
  </p:cSld>
  <p:clrMapOvr>
    <a:masterClrMapping/>
  </p:clrMapOvr>
</p:sldLayout>
</file>

<file path=ppt/slideLayouts/slideLayout1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1287CC22-A7CC-E0D0-F44E-BA217E882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502400" cy="6858000"/>
          </a:xfrm>
          <a:prstGeom prst="rt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4769DB-2A07-BC51-5527-403CA838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25" y="254794"/>
            <a:ext cx="11690350" cy="6348413"/>
          </a:xfrm>
          <a:prstGeom prst="rect">
            <a:avLst/>
          </a:prstGeom>
          <a:noFill/>
          <a:ln w="4445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E8D0011-1BF5-77D1-D2AC-ABFFC21247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2B36471-5251-E878-F044-38C6E40BC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le 1">
            <a:extLst>
              <a:ext uri="{FF2B5EF4-FFF2-40B4-BE49-F238E27FC236}">
                <a16:creationId xmlns:a16="http://schemas.microsoft.com/office/drawing/2014/main" id="{8AEBCDBA-FCC7-7DE8-DA64-AEF047502A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749423" y="2290758"/>
            <a:ext cx="6276974" cy="2276477"/>
          </a:xfrm>
          <a:effectLst/>
        </p:spPr>
        <p:txBody>
          <a:bodyPr tIns="0" bIns="0" anchor="ctr">
            <a:noAutofit/>
          </a:bodyPr>
          <a:lstStyle>
            <a:lvl1pPr algn="ctr">
              <a:defRPr sz="4000" b="0" cap="all" spc="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3CC93403-272F-4058-38E7-95034FA1A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  <a:prstGeom prst="rect">
            <a:avLst/>
          </a:prstGeom>
          <a:noFill/>
          <a:effectLst/>
        </p:spPr>
        <p:txBody>
          <a:bodyPr lIns="0" rIns="0"/>
          <a:lstStyle>
            <a:lvl1pPr algn="ctr">
              <a:defRPr lang="en-US" sz="1800" b="1" kern="1200" cap="all" spc="150" baseline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AFFC2B28-B6DF-BDF7-16A8-28ECC1D99214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305842" y="867412"/>
            <a:ext cx="3196558" cy="5123178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800">
                <a:solidFill>
                  <a:schemeClr val="tx2"/>
                </a:solidFill>
              </a:defRPr>
            </a:lvl1pPr>
            <a:lvl2pPr>
              <a:spcAft>
                <a:spcPts val="600"/>
              </a:spcAft>
              <a:defRPr sz="1800"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 sz="1800"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 sz="1800"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1"/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E6D26F94-DE81-6530-E728-ABDCC088359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753224" y="867412"/>
            <a:ext cx="4742119" cy="5123178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800">
                <a:solidFill>
                  <a:schemeClr val="tx2"/>
                </a:solidFill>
              </a:defRPr>
            </a:lvl1pPr>
            <a:lvl2pPr>
              <a:spcAft>
                <a:spcPts val="600"/>
              </a:spcAft>
              <a:defRPr sz="1800"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 sz="1800"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 sz="1800"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251352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9AFFC437-DF02-7776-8224-91AD11D7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405238" y="-4"/>
            <a:ext cx="786761" cy="6858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B767E2A-FC6B-2D96-EF20-768A6E8BB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63238" cy="6858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1A79F2D-2D69-D1C7-FD7D-70C2EAE420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749423" y="2290758"/>
            <a:ext cx="6276974" cy="2276477"/>
          </a:xfrm>
          <a:effectLst/>
        </p:spPr>
        <p:txBody>
          <a:bodyPr tIns="0" bIns="0" anchor="ctr">
            <a:noAutofit/>
          </a:bodyPr>
          <a:lstStyle>
            <a:lvl1pPr algn="ctr">
              <a:defRPr sz="4000" b="0" cap="all" spc="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405BE07A-FC17-07E2-4E28-5883FC2CA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  <a:prstGeom prst="rect">
            <a:avLst/>
          </a:prstGeom>
          <a:noFill/>
          <a:effectLst/>
        </p:spPr>
        <p:txBody>
          <a:bodyPr lIns="0" rIns="0"/>
          <a:lstStyle>
            <a:lvl1pPr algn="ctr">
              <a:defRPr lang="en-US" sz="1800" b="1" kern="1200" cap="all" spc="150" baseline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B6D408C-2A4E-CEE1-5980-F9BC89383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25" y="254794"/>
            <a:ext cx="11690350" cy="6348413"/>
          </a:xfrm>
          <a:prstGeom prst="rect">
            <a:avLst/>
          </a:prstGeom>
          <a:noFill/>
          <a:ln w="4445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4E622ED-3DA5-D5E9-B688-B2000E5220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F1677B7-A20C-1A5D-301E-5B7DCAF1B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6">
            <a:extLst>
              <a:ext uri="{FF2B5EF4-FFF2-40B4-BE49-F238E27FC236}">
                <a16:creationId xmlns:a16="http://schemas.microsoft.com/office/drawing/2014/main" id="{A6AD29FD-92CC-65CC-1E8B-437A1E59A58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489960" y="892175"/>
            <a:ext cx="7482839" cy="5073650"/>
          </a:xfrm>
          <a:effectLst/>
        </p:spPr>
        <p:txBody>
          <a:bodyPr anchor="ctr">
            <a:normAutofit/>
          </a:bodyPr>
          <a:lstStyle>
            <a:lvl1pPr marL="0" indent="0" algn="l">
              <a:spcAft>
                <a:spcPts val="1200"/>
              </a:spcAft>
              <a:buNone/>
              <a:defRPr sz="2800">
                <a:solidFill>
                  <a:schemeClr val="tx2"/>
                </a:solidFill>
              </a:defRPr>
            </a:lvl1pPr>
            <a:lvl2pPr marL="228600" indent="0" algn="l">
              <a:spcAft>
                <a:spcPts val="1200"/>
              </a:spcAft>
              <a:buNone/>
              <a:defRPr sz="2800">
                <a:solidFill>
                  <a:schemeClr val="tx2"/>
                </a:solidFill>
              </a:defRPr>
            </a:lvl2pPr>
            <a:lvl3pPr marL="457200" indent="0" algn="l">
              <a:spcAft>
                <a:spcPts val="1200"/>
              </a:spcAft>
              <a:buNone/>
              <a:defRPr sz="2800">
                <a:solidFill>
                  <a:schemeClr val="tx2"/>
                </a:solidFill>
              </a:defRPr>
            </a:lvl3pPr>
            <a:lvl4pPr marL="685800" indent="0" algn="l">
              <a:spcAft>
                <a:spcPts val="1200"/>
              </a:spcAft>
              <a:buNone/>
              <a:defRPr sz="2800">
                <a:solidFill>
                  <a:schemeClr val="tx2"/>
                </a:solidFill>
              </a:defRPr>
            </a:lvl4pPr>
            <a:lvl5pPr marL="914400" indent="0" algn="l">
              <a:spcAft>
                <a:spcPts val="1200"/>
              </a:spcAft>
              <a:buNone/>
              <a:defRPr sz="2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45813961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6392207A-D227-5650-4C58-FA396957B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5"/>
            <a:ext cx="1445866" cy="6858000"/>
          </a:xfrm>
          <a:custGeom>
            <a:avLst/>
            <a:gdLst>
              <a:gd name="connsiteX0" fmla="*/ 605303 w 1445866"/>
              <a:gd name="connsiteY0" fmla="*/ 6858000 h 6858000"/>
              <a:gd name="connsiteX1" fmla="*/ 233348 w 1445866"/>
              <a:gd name="connsiteY1" fmla="*/ 6858000 h 6858000"/>
              <a:gd name="connsiteX2" fmla="*/ 0 w 1445866"/>
              <a:gd name="connsiteY2" fmla="*/ 6858000 h 6858000"/>
              <a:gd name="connsiteX3" fmla="*/ 0 w 1445866"/>
              <a:gd name="connsiteY3" fmla="*/ 0 h 6858000"/>
              <a:gd name="connsiteX4" fmla="*/ 233348 w 1445866"/>
              <a:gd name="connsiteY4" fmla="*/ 0 h 6858000"/>
              <a:gd name="connsiteX5" fmla="*/ 605299 w 1445866"/>
              <a:gd name="connsiteY5" fmla="*/ 0 h 6858000"/>
              <a:gd name="connsiteX6" fmla="*/ 610635 w 1445866"/>
              <a:gd name="connsiteY6" fmla="*/ 1372 h 6858000"/>
              <a:gd name="connsiteX7" fmla="*/ 1445866 w 1445866"/>
              <a:gd name="connsiteY7" fmla="*/ 1136650 h 6858000"/>
              <a:gd name="connsiteX8" fmla="*/ 719850 w 1445866"/>
              <a:gd name="connsiteY8" fmla="*/ 2231955 h 6858000"/>
              <a:gd name="connsiteX9" fmla="*/ 555970 w 1445866"/>
              <a:gd name="connsiteY9" fmla="*/ 2282826 h 6858000"/>
              <a:gd name="connsiteX10" fmla="*/ 719850 w 1445866"/>
              <a:gd name="connsiteY10" fmla="*/ 2333697 h 6858000"/>
              <a:gd name="connsiteX11" fmla="*/ 1445866 w 1445866"/>
              <a:gd name="connsiteY11" fmla="*/ 3429001 h 6858000"/>
              <a:gd name="connsiteX12" fmla="*/ 719850 w 1445866"/>
              <a:gd name="connsiteY12" fmla="*/ 4524306 h 6858000"/>
              <a:gd name="connsiteX13" fmla="*/ 555972 w 1445866"/>
              <a:gd name="connsiteY13" fmla="*/ 4575176 h 6858000"/>
              <a:gd name="connsiteX14" fmla="*/ 719850 w 1445866"/>
              <a:gd name="connsiteY14" fmla="*/ 4626047 h 6858000"/>
              <a:gd name="connsiteX15" fmla="*/ 1445866 w 1445866"/>
              <a:gd name="connsiteY15" fmla="*/ 5721351 h 6858000"/>
              <a:gd name="connsiteX16" fmla="*/ 610635 w 1445866"/>
              <a:gd name="connsiteY16" fmla="*/ 685662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445866" h="6858000">
                <a:moveTo>
                  <a:pt x="605303" y="6858000"/>
                </a:moveTo>
                <a:lnTo>
                  <a:pt x="233348" y="6858000"/>
                </a:lnTo>
                <a:lnTo>
                  <a:pt x="0" y="6858000"/>
                </a:lnTo>
                <a:lnTo>
                  <a:pt x="0" y="0"/>
                </a:lnTo>
                <a:lnTo>
                  <a:pt x="233348" y="0"/>
                </a:lnTo>
                <a:lnTo>
                  <a:pt x="605299" y="0"/>
                </a:lnTo>
                <a:lnTo>
                  <a:pt x="610635" y="1372"/>
                </a:lnTo>
                <a:cubicBezTo>
                  <a:pt x="1094526" y="151878"/>
                  <a:pt x="1445866" y="603234"/>
                  <a:pt x="1445866" y="1136650"/>
                </a:cubicBezTo>
                <a:cubicBezTo>
                  <a:pt x="1445866" y="1629034"/>
                  <a:pt x="1146499" y="2051497"/>
                  <a:pt x="719850" y="2231955"/>
                </a:cubicBezTo>
                <a:lnTo>
                  <a:pt x="555970" y="2282826"/>
                </a:lnTo>
                <a:lnTo>
                  <a:pt x="719850" y="2333697"/>
                </a:lnTo>
                <a:cubicBezTo>
                  <a:pt x="1146499" y="2514154"/>
                  <a:pt x="1445866" y="2936617"/>
                  <a:pt x="1445866" y="3429001"/>
                </a:cubicBezTo>
                <a:cubicBezTo>
                  <a:pt x="1445866" y="3921385"/>
                  <a:pt x="1146499" y="4343848"/>
                  <a:pt x="719850" y="4524306"/>
                </a:cubicBezTo>
                <a:lnTo>
                  <a:pt x="555972" y="4575176"/>
                </a:lnTo>
                <a:lnTo>
                  <a:pt x="719850" y="4626047"/>
                </a:lnTo>
                <a:cubicBezTo>
                  <a:pt x="1146499" y="4806504"/>
                  <a:pt x="1445866" y="5228967"/>
                  <a:pt x="1445866" y="5721351"/>
                </a:cubicBezTo>
                <a:cubicBezTo>
                  <a:pt x="1445866" y="6254767"/>
                  <a:pt x="1094526" y="6706123"/>
                  <a:pt x="610635" y="6856629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123BCBAF-4668-B2E6-7681-7E02428B4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746134" y="-4"/>
            <a:ext cx="1445866" cy="6858000"/>
          </a:xfrm>
          <a:custGeom>
            <a:avLst/>
            <a:gdLst>
              <a:gd name="connsiteX0" fmla="*/ 605303 w 1445866"/>
              <a:gd name="connsiteY0" fmla="*/ 6858000 h 6858000"/>
              <a:gd name="connsiteX1" fmla="*/ 233348 w 1445866"/>
              <a:gd name="connsiteY1" fmla="*/ 6858000 h 6858000"/>
              <a:gd name="connsiteX2" fmla="*/ 0 w 1445866"/>
              <a:gd name="connsiteY2" fmla="*/ 6858000 h 6858000"/>
              <a:gd name="connsiteX3" fmla="*/ 0 w 1445866"/>
              <a:gd name="connsiteY3" fmla="*/ 0 h 6858000"/>
              <a:gd name="connsiteX4" fmla="*/ 233348 w 1445866"/>
              <a:gd name="connsiteY4" fmla="*/ 0 h 6858000"/>
              <a:gd name="connsiteX5" fmla="*/ 605299 w 1445866"/>
              <a:gd name="connsiteY5" fmla="*/ 0 h 6858000"/>
              <a:gd name="connsiteX6" fmla="*/ 610635 w 1445866"/>
              <a:gd name="connsiteY6" fmla="*/ 1372 h 6858000"/>
              <a:gd name="connsiteX7" fmla="*/ 1445866 w 1445866"/>
              <a:gd name="connsiteY7" fmla="*/ 1136650 h 6858000"/>
              <a:gd name="connsiteX8" fmla="*/ 719850 w 1445866"/>
              <a:gd name="connsiteY8" fmla="*/ 2231955 h 6858000"/>
              <a:gd name="connsiteX9" fmla="*/ 555970 w 1445866"/>
              <a:gd name="connsiteY9" fmla="*/ 2282826 h 6858000"/>
              <a:gd name="connsiteX10" fmla="*/ 719850 w 1445866"/>
              <a:gd name="connsiteY10" fmla="*/ 2333697 h 6858000"/>
              <a:gd name="connsiteX11" fmla="*/ 1445866 w 1445866"/>
              <a:gd name="connsiteY11" fmla="*/ 3429001 h 6858000"/>
              <a:gd name="connsiteX12" fmla="*/ 719850 w 1445866"/>
              <a:gd name="connsiteY12" fmla="*/ 4524306 h 6858000"/>
              <a:gd name="connsiteX13" fmla="*/ 555972 w 1445866"/>
              <a:gd name="connsiteY13" fmla="*/ 4575176 h 6858000"/>
              <a:gd name="connsiteX14" fmla="*/ 719850 w 1445866"/>
              <a:gd name="connsiteY14" fmla="*/ 4626047 h 6858000"/>
              <a:gd name="connsiteX15" fmla="*/ 1445866 w 1445866"/>
              <a:gd name="connsiteY15" fmla="*/ 5721351 h 6858000"/>
              <a:gd name="connsiteX16" fmla="*/ 610635 w 1445866"/>
              <a:gd name="connsiteY16" fmla="*/ 685662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445866" h="6858000">
                <a:moveTo>
                  <a:pt x="605303" y="6858000"/>
                </a:moveTo>
                <a:lnTo>
                  <a:pt x="233348" y="6858000"/>
                </a:lnTo>
                <a:lnTo>
                  <a:pt x="0" y="6858000"/>
                </a:lnTo>
                <a:lnTo>
                  <a:pt x="0" y="0"/>
                </a:lnTo>
                <a:lnTo>
                  <a:pt x="233348" y="0"/>
                </a:lnTo>
                <a:lnTo>
                  <a:pt x="605299" y="0"/>
                </a:lnTo>
                <a:lnTo>
                  <a:pt x="610635" y="1372"/>
                </a:lnTo>
                <a:cubicBezTo>
                  <a:pt x="1094526" y="151878"/>
                  <a:pt x="1445866" y="603234"/>
                  <a:pt x="1445866" y="1136650"/>
                </a:cubicBezTo>
                <a:cubicBezTo>
                  <a:pt x="1445866" y="1629034"/>
                  <a:pt x="1146499" y="2051497"/>
                  <a:pt x="719850" y="2231955"/>
                </a:cubicBezTo>
                <a:lnTo>
                  <a:pt x="555970" y="2282826"/>
                </a:lnTo>
                <a:lnTo>
                  <a:pt x="719850" y="2333697"/>
                </a:lnTo>
                <a:cubicBezTo>
                  <a:pt x="1146499" y="2514154"/>
                  <a:pt x="1445866" y="2936617"/>
                  <a:pt x="1445866" y="3429001"/>
                </a:cubicBezTo>
                <a:cubicBezTo>
                  <a:pt x="1445866" y="3921385"/>
                  <a:pt x="1146499" y="4343848"/>
                  <a:pt x="719850" y="4524306"/>
                </a:cubicBezTo>
                <a:lnTo>
                  <a:pt x="555972" y="4575176"/>
                </a:lnTo>
                <a:lnTo>
                  <a:pt x="719850" y="4626047"/>
                </a:lnTo>
                <a:cubicBezTo>
                  <a:pt x="1146499" y="4806504"/>
                  <a:pt x="1445866" y="5228967"/>
                  <a:pt x="1445866" y="5721351"/>
                </a:cubicBezTo>
                <a:cubicBezTo>
                  <a:pt x="1445866" y="6254767"/>
                  <a:pt x="1094526" y="6706123"/>
                  <a:pt x="610635" y="6856629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94B31B-4290-C588-1212-26E6B428F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25" y="254794"/>
            <a:ext cx="11690350" cy="6348413"/>
          </a:xfrm>
          <a:prstGeom prst="rect">
            <a:avLst/>
          </a:prstGeom>
          <a:noFill/>
          <a:ln w="4445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8628E6D-0C29-7F8E-67C4-175F211E7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5D0695C-2845-A017-44FF-AC81720077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C4F8C32-8C97-2BA7-D756-712EEDF143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683717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A53929D-82C0-204B-3528-E111E5608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683717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C68DE2F-0A5F-60BA-E2A6-247EF7CB8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517792" y="1543050"/>
            <a:ext cx="7165925" cy="3771900"/>
            <a:chOff x="2517792" y="1651000"/>
            <a:chExt cx="7165925" cy="37719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2DE19A1-6F20-44CE-16E6-E01C080DB71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527301" y="1651000"/>
              <a:ext cx="7156416" cy="0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A302056-7C77-84A9-00C4-C936CDB0EC1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517792" y="5422900"/>
              <a:ext cx="7156416" cy="0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17EEDCF-A8F9-709D-CE34-6E183D26C2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27301" y="1786423"/>
            <a:ext cx="7156415" cy="1740548"/>
          </a:xfrm>
        </p:spPr>
        <p:txBody>
          <a:bodyPr anchor="b">
            <a:noAutofit/>
          </a:bodyPr>
          <a:lstStyle>
            <a:lvl1pPr algn="ctr"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3DD99B65-6C51-CA99-9872-6FD254075A8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521271" y="3670658"/>
            <a:ext cx="5149459" cy="1510939"/>
          </a:xfrm>
        </p:spPr>
        <p:txBody>
          <a:bodyPr lIns="182880">
            <a:noAutofit/>
          </a:bodyPr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</a:defRPr>
            </a:lvl1pPr>
            <a:lvl2pPr marL="228600" indent="0" algn="ctr">
              <a:buNone/>
              <a:defRPr sz="2000"/>
            </a:lvl2pPr>
            <a:lvl3pPr marL="457200" indent="0" algn="ctr">
              <a:buNone/>
              <a:defRPr sz="2000"/>
            </a:lvl3pPr>
            <a:lvl4pPr marL="685800" indent="0" algn="ctr">
              <a:buNone/>
              <a:defRPr sz="2000"/>
            </a:lvl4pPr>
            <a:lvl5pPr marL="914400" indent="0" algn="ctr"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</p:spTree>
    <p:extLst>
      <p:ext uri="{BB962C8B-B14F-4D97-AF65-F5344CB8AC3E}">
        <p14:creationId xmlns:p14="http://schemas.microsoft.com/office/powerpoint/2010/main" val="15125162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8A66DDD-7D9C-9641-30E9-932C5FD2DA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683715" y="0"/>
            <a:ext cx="2497331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640F8B-6B6E-1B1A-7CC7-F44CB188B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527294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7EEDCF-A8F9-709D-CE34-6E183D26C2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27301" y="1748633"/>
            <a:ext cx="7156415" cy="3360734"/>
          </a:xfrm>
        </p:spPr>
        <p:txBody>
          <a:bodyPr tIns="0" bIns="0" anchor="ctr">
            <a:noAutofit/>
          </a:bodyPr>
          <a:lstStyle>
            <a:lvl1pPr algn="ctr">
              <a:defRPr sz="54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94B31B-4290-C588-1212-26E6B428F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25" y="254794"/>
            <a:ext cx="11690350" cy="6348413"/>
          </a:xfrm>
          <a:prstGeom prst="rect">
            <a:avLst/>
          </a:prstGeom>
          <a:noFill/>
          <a:ln w="4445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859A209-D12B-6E67-931A-5CB9E71100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971692" y="254794"/>
            <a:ext cx="8248616" cy="6367462"/>
            <a:chOff x="1689101" y="254794"/>
            <a:chExt cx="8248616" cy="6367462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8628E6D-0C29-7F8E-67C4-175F211E705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689101" y="254794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45D0695C-2845-A017-44FF-AC817200773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689101" y="3822700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C4F8C32-8C97-2BA7-D756-712EEDF1439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937717" y="254794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A53929D-82C0-204B-3528-E111E5608AE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937717" y="3822700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C68DE2F-0A5F-60BA-E2A6-247EF7CB8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971690" y="1543050"/>
            <a:ext cx="8248611" cy="3771900"/>
            <a:chOff x="2517792" y="1651000"/>
            <a:chExt cx="7165925" cy="37719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2DE19A1-6F20-44CE-16E6-E01C080DB71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527301" y="1651000"/>
              <a:ext cx="7156416" cy="0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A302056-7C77-84A9-00C4-C936CDB0EC1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517792" y="5422900"/>
              <a:ext cx="7156416" cy="0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331998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0BCEE60A-6295-FCD1-542F-52EA50B3B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" b="51031"/>
          <a:stretch/>
        </p:blipFill>
        <p:spPr>
          <a:xfrm rot="16200000">
            <a:off x="7083880" y="1749876"/>
            <a:ext cx="6858000" cy="3358241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02E5EBF7-4D05-239B-0B70-F9AD5B569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b="21667"/>
          <a:stretch/>
        </p:blipFill>
        <p:spPr>
          <a:xfrm rot="5400000">
            <a:off x="-742950" y="742950"/>
            <a:ext cx="6858000" cy="5372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7EEDCF-A8F9-709D-CE34-6E183D26C2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749423" y="2290758"/>
            <a:ext cx="6276974" cy="2276477"/>
          </a:xfrm>
          <a:effectLst/>
        </p:spPr>
        <p:txBody>
          <a:bodyPr tIns="0" bIns="0" anchor="ctr">
            <a:noAutofit/>
          </a:bodyPr>
          <a:lstStyle>
            <a:lvl1pPr algn="ctr">
              <a:defRPr sz="4000" b="0" cap="all" spc="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0552D2-6E8F-FBA4-5AAD-121E6FDF3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  <a:prstGeom prst="rect">
            <a:avLst/>
          </a:prstGeom>
          <a:noFill/>
          <a:effectLst/>
        </p:spPr>
        <p:txBody>
          <a:bodyPr lIns="0" rIns="0"/>
          <a:lstStyle>
            <a:lvl1pPr algn="ctr">
              <a:defRPr lang="en-US" sz="1800" b="1" kern="1200" cap="all" spc="150" baseline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607AAD3-3E7E-4AA4-9B8A-E76C79C5D09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72100" y="892175"/>
            <a:ext cx="3461659" cy="5073650"/>
          </a:xfrm>
          <a:effectLst/>
        </p:spPr>
        <p:txBody>
          <a:bodyPr anchor="ctr">
            <a:normAutofit/>
          </a:bodyPr>
          <a:lstStyle>
            <a:lvl1pPr marL="0" indent="0" algn="ctr">
              <a:spcAft>
                <a:spcPts val="600"/>
              </a:spcAft>
              <a:buNone/>
              <a:defRPr sz="2400">
                <a:solidFill>
                  <a:schemeClr val="tx2"/>
                </a:solidFill>
              </a:defRPr>
            </a:lvl1pPr>
            <a:lvl2pPr marL="228600" indent="0" algn="ctr">
              <a:spcAft>
                <a:spcPts val="600"/>
              </a:spcAft>
              <a:buNone/>
              <a:defRPr sz="2000">
                <a:solidFill>
                  <a:schemeClr val="tx2"/>
                </a:solidFill>
              </a:defRPr>
            </a:lvl2pPr>
            <a:lvl3pPr marL="457200" indent="0" algn="ctr">
              <a:spcAft>
                <a:spcPts val="600"/>
              </a:spcAft>
              <a:buNone/>
              <a:defRPr sz="2000">
                <a:solidFill>
                  <a:schemeClr val="tx2"/>
                </a:solidFill>
              </a:defRPr>
            </a:lvl3pPr>
            <a:lvl4pPr marL="685800" indent="0" algn="ctr">
              <a:spcAft>
                <a:spcPts val="600"/>
              </a:spcAft>
              <a:buNone/>
              <a:defRPr sz="2000">
                <a:solidFill>
                  <a:schemeClr val="tx2"/>
                </a:solidFill>
              </a:defRPr>
            </a:lvl4pPr>
            <a:lvl5pPr marL="914400" indent="0" algn="ctr">
              <a:spcAft>
                <a:spcPts val="600"/>
              </a:spcAft>
              <a:buNone/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C667425-5376-9A12-6412-4B63AC528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25" y="254794"/>
            <a:ext cx="11690350" cy="6348413"/>
          </a:xfrm>
          <a:prstGeom prst="rect">
            <a:avLst/>
          </a:prstGeom>
          <a:noFill/>
          <a:ln w="4445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1CB2DD8-1852-5728-5E46-28CF0864B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741730C-9E61-193C-BBD3-080BB83366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514115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E62E882-4E93-85DF-DE0B-6F64263A3BB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" y="0"/>
            <a:ext cx="12191999" cy="6858000"/>
          </a:xfrm>
          <a:custGeom>
            <a:avLst/>
            <a:gdLst>
              <a:gd name="connsiteX0" fmla="*/ 9664698 w 12191999"/>
              <a:gd name="connsiteY0" fmla="*/ 0 h 6858000"/>
              <a:gd name="connsiteX1" fmla="*/ 12191999 w 12191999"/>
              <a:gd name="connsiteY1" fmla="*/ 0 h 6858000"/>
              <a:gd name="connsiteX2" fmla="*/ 12191999 w 12191999"/>
              <a:gd name="connsiteY2" fmla="*/ 6858000 h 6858000"/>
              <a:gd name="connsiteX3" fmla="*/ 9664698 w 12191999"/>
              <a:gd name="connsiteY3" fmla="*/ 6858000 h 6858000"/>
              <a:gd name="connsiteX4" fmla="*/ 0 w 12191999"/>
              <a:gd name="connsiteY4" fmla="*/ 0 h 6858000"/>
              <a:gd name="connsiteX5" fmla="*/ 2551176 w 12191999"/>
              <a:gd name="connsiteY5" fmla="*/ 0 h 6858000"/>
              <a:gd name="connsiteX6" fmla="*/ 2551176 w 12191999"/>
              <a:gd name="connsiteY6" fmla="*/ 6858000 h 6858000"/>
              <a:gd name="connsiteX7" fmla="*/ 0 w 12191999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6858000">
                <a:moveTo>
                  <a:pt x="9664698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9664698" y="6858000"/>
                </a:lnTo>
                <a:close/>
                <a:moveTo>
                  <a:pt x="0" y="0"/>
                </a:moveTo>
                <a:lnTo>
                  <a:pt x="2551176" y="0"/>
                </a:lnTo>
                <a:lnTo>
                  <a:pt x="2551176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7EEDCF-A8F9-709D-CE34-6E183D26C2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27301" y="1747287"/>
            <a:ext cx="7156415" cy="3363427"/>
          </a:xfrm>
        </p:spPr>
        <p:txBody>
          <a:bodyPr tIns="0" bIns="0" anchor="ctr">
            <a:noAutofit/>
          </a:bodyPr>
          <a:lstStyle>
            <a:lvl1pPr algn="ctr">
              <a:defRPr sz="44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25476099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FCB7CBB1-8DA1-E416-2554-28C331D0A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" b="47888"/>
          <a:stretch/>
        </p:blipFill>
        <p:spPr>
          <a:xfrm rot="16200000">
            <a:off x="6976110" y="1642110"/>
            <a:ext cx="6858000" cy="357378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1E442E8B-94A4-D6CF-E77C-A046400CB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" b="47888"/>
          <a:stretch/>
        </p:blipFill>
        <p:spPr>
          <a:xfrm rot="5400000">
            <a:off x="-1718310" y="1646872"/>
            <a:ext cx="6858000" cy="357378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294B31B-4290-C588-1212-26E6B428F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25" y="254794"/>
            <a:ext cx="11690350" cy="6348413"/>
          </a:xfrm>
          <a:prstGeom prst="rect">
            <a:avLst/>
          </a:prstGeom>
          <a:noFill/>
          <a:ln w="4445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8628E6D-0C29-7F8E-67C4-175F211E7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5D0695C-2845-A017-44FF-AC81720077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C4F8C32-8C97-2BA7-D756-712EEDF143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683717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A53929D-82C0-204B-3528-E111E5608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683717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C68DE2F-0A5F-60BA-E2A6-247EF7CB8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517792" y="1543050"/>
            <a:ext cx="7165925" cy="3771900"/>
            <a:chOff x="2517792" y="1651000"/>
            <a:chExt cx="7165925" cy="37719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2DE19A1-6F20-44CE-16E6-E01C080DB71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527301" y="1651000"/>
              <a:ext cx="7156416" cy="0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A302056-7C77-84A9-00C4-C936CDB0EC1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517792" y="5422900"/>
              <a:ext cx="7156416" cy="0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17EEDCF-A8F9-709D-CE34-6E183D26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301" y="1786422"/>
            <a:ext cx="7156415" cy="2260117"/>
          </a:xfrm>
        </p:spPr>
        <p:txBody>
          <a:bodyPr tIns="0" bIns="0" anchor="b">
            <a:noAutofit/>
          </a:bodyPr>
          <a:lstStyle>
            <a:lvl1pPr algn="ctr">
              <a:defRPr sz="4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CC0E72D9-C2D7-3452-FBEB-5506D321180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527299" y="4145100"/>
            <a:ext cx="7137395" cy="7350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228600" indent="0" algn="ctr">
              <a:buNone/>
              <a:defRPr/>
            </a:lvl2pPr>
            <a:lvl3pPr marL="457200" indent="0" algn="ctr">
              <a:buNone/>
              <a:defRPr/>
            </a:lvl3pPr>
            <a:lvl4pPr marL="685800" indent="0" algn="ctr">
              <a:buNone/>
              <a:defRPr/>
            </a:lvl4pPr>
            <a:lvl5pPr marL="914400" indent="0" algn="ctr"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488264833"/>
      </p:ext>
    </p:extLst>
  </p:cSld>
  <p:clrMapOvr>
    <a:masterClrMapping/>
  </p:clrMapOvr>
</p:sldLayout>
</file>

<file path=ppt/slideLayouts/slideLayout5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6617646-6AF6-94B0-E660-98BCAC61F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4405568" cy="6858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7EEDCF-A8F9-709D-CE34-6E183D26C2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749423" y="2290758"/>
            <a:ext cx="6276974" cy="2276477"/>
          </a:xfrm>
          <a:effectLst/>
        </p:spPr>
        <p:txBody>
          <a:bodyPr tIns="0" bIns="0" anchor="ctr">
            <a:noAutofit/>
          </a:bodyPr>
          <a:lstStyle>
            <a:lvl1pPr algn="ctr">
              <a:defRPr sz="4000" b="0" cap="all" spc="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0552D2-6E8F-FBA4-5AAD-121E6FDF3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  <a:prstGeom prst="rect">
            <a:avLst/>
          </a:prstGeom>
          <a:noFill/>
          <a:effectLst/>
        </p:spPr>
        <p:txBody>
          <a:bodyPr lIns="0" rIns="0"/>
          <a:lstStyle>
            <a:lvl1pPr algn="ctr">
              <a:defRPr lang="en-US" sz="1800" b="1" kern="1200" cap="all" spc="150" baseline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607AAD3-3E7E-4AA4-9B8A-E76C79C5D09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851400" y="892175"/>
            <a:ext cx="6617592" cy="5073650"/>
          </a:xfrm>
          <a:effectLst/>
        </p:spPr>
        <p:txBody>
          <a:bodyPr anchor="ctr">
            <a:normAutofit/>
          </a:bodyPr>
          <a:lstStyle>
            <a:lvl1pPr marL="0" indent="0" algn="l">
              <a:spcAft>
                <a:spcPts val="1200"/>
              </a:spcAft>
              <a:buNone/>
              <a:defRPr sz="1800">
                <a:solidFill>
                  <a:schemeClr val="tx2"/>
                </a:solidFill>
              </a:defRPr>
            </a:lvl1pPr>
            <a:lvl2pPr marL="228600" indent="0" algn="l">
              <a:spcAft>
                <a:spcPts val="1200"/>
              </a:spcAft>
              <a:buNone/>
              <a:defRPr sz="1800">
                <a:solidFill>
                  <a:schemeClr val="tx2"/>
                </a:solidFill>
              </a:defRPr>
            </a:lvl2pPr>
            <a:lvl3pPr marL="457200" indent="0" algn="l">
              <a:spcAft>
                <a:spcPts val="1200"/>
              </a:spcAft>
              <a:buNone/>
              <a:defRPr sz="1800">
                <a:solidFill>
                  <a:schemeClr val="tx2"/>
                </a:solidFill>
              </a:defRPr>
            </a:lvl3pPr>
            <a:lvl4pPr marL="685800" indent="0" algn="l">
              <a:spcAft>
                <a:spcPts val="1200"/>
              </a:spcAft>
              <a:buNone/>
              <a:defRPr sz="1800">
                <a:solidFill>
                  <a:schemeClr val="tx2"/>
                </a:solidFill>
              </a:defRPr>
            </a:lvl4pPr>
            <a:lvl5pPr marL="914400" indent="0" algn="l">
              <a:spcAft>
                <a:spcPts val="1200"/>
              </a:spcAft>
              <a:buNone/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C667425-5376-9A12-6412-4B63AC528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25" y="254794"/>
            <a:ext cx="11690350" cy="6348413"/>
          </a:xfrm>
          <a:prstGeom prst="rect">
            <a:avLst/>
          </a:prstGeom>
          <a:noFill/>
          <a:ln w="4445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1CB2DD8-1852-5728-5E46-28CF0864B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741730C-9E61-193C-BBD3-080BB83366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881679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177A207-9B85-52B8-8ED0-3616C76742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3086100 h 6858000"/>
              <a:gd name="connsiteX1" fmla="*/ 4375405 w 12192000"/>
              <a:gd name="connsiteY1" fmla="*/ 6858000 h 6858000"/>
              <a:gd name="connsiteX2" fmla="*/ 0 w 12192000"/>
              <a:gd name="connsiteY2" fmla="*/ 6858000 h 6858000"/>
              <a:gd name="connsiteX3" fmla="*/ 7816598 w 12192000"/>
              <a:gd name="connsiteY3" fmla="*/ 0 h 6858000"/>
              <a:gd name="connsiteX4" fmla="*/ 12192000 w 12192000"/>
              <a:gd name="connsiteY4" fmla="*/ 0 h 6858000"/>
              <a:gd name="connsiteX5" fmla="*/ 12192000 w 12192000"/>
              <a:gd name="connsiteY5" fmla="*/ 377189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6858000">
                <a:moveTo>
                  <a:pt x="0" y="3086100"/>
                </a:moveTo>
                <a:lnTo>
                  <a:pt x="4375405" y="6858000"/>
                </a:lnTo>
                <a:lnTo>
                  <a:pt x="0" y="6858000"/>
                </a:lnTo>
                <a:close/>
                <a:moveTo>
                  <a:pt x="7816598" y="0"/>
                </a:moveTo>
                <a:lnTo>
                  <a:pt x="12192000" y="0"/>
                </a:lnTo>
                <a:lnTo>
                  <a:pt x="12192000" y="37718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7EEDCF-A8F9-709D-CE34-6E183D26C2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27301" y="1786421"/>
            <a:ext cx="7156415" cy="2258568"/>
          </a:xfrm>
        </p:spPr>
        <p:txBody>
          <a:bodyPr tIns="0" bIns="0" anchor="b">
            <a:noAutofit/>
          </a:bodyPr>
          <a:lstStyle>
            <a:lvl1pPr algn="ctr">
              <a:defRPr sz="44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745489-5B17-0977-F512-70D9A108715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527299" y="4142232"/>
            <a:ext cx="7156415" cy="7350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228600" indent="0" algn="ctr">
              <a:buNone/>
              <a:defRPr/>
            </a:lvl2pPr>
            <a:lvl3pPr marL="457200" indent="0" algn="ctr">
              <a:buNone/>
              <a:defRPr/>
            </a:lvl3pPr>
            <a:lvl4pPr marL="685800" indent="0" algn="ctr">
              <a:buNone/>
              <a:defRPr/>
            </a:lvl4pPr>
            <a:lvl5pPr marL="914400" indent="0" algn="ctr"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90615749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45346F93-664A-16A2-A824-FBB5F60B0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987468" cy="6858000"/>
          </a:xfrm>
          <a:custGeom>
            <a:avLst/>
            <a:gdLst>
              <a:gd name="connsiteX0" fmla="*/ 0 w 3987468"/>
              <a:gd name="connsiteY0" fmla="*/ 0 h 6858000"/>
              <a:gd name="connsiteX1" fmla="*/ 2450595 w 3987468"/>
              <a:gd name="connsiteY1" fmla="*/ 0 h 6858000"/>
              <a:gd name="connsiteX2" fmla="*/ 2774950 w 3987468"/>
              <a:gd name="connsiteY2" fmla="*/ 0 h 6858000"/>
              <a:gd name="connsiteX3" fmla="*/ 3146901 w 3987468"/>
              <a:gd name="connsiteY3" fmla="*/ 0 h 6858000"/>
              <a:gd name="connsiteX4" fmla="*/ 3152237 w 3987468"/>
              <a:gd name="connsiteY4" fmla="*/ 1372 h 6858000"/>
              <a:gd name="connsiteX5" fmla="*/ 3987468 w 3987468"/>
              <a:gd name="connsiteY5" fmla="*/ 1136650 h 6858000"/>
              <a:gd name="connsiteX6" fmla="*/ 3261452 w 3987468"/>
              <a:gd name="connsiteY6" fmla="*/ 2231955 h 6858000"/>
              <a:gd name="connsiteX7" fmla="*/ 3097572 w 3987468"/>
              <a:gd name="connsiteY7" fmla="*/ 2282826 h 6858000"/>
              <a:gd name="connsiteX8" fmla="*/ 3261452 w 3987468"/>
              <a:gd name="connsiteY8" fmla="*/ 2333697 h 6858000"/>
              <a:gd name="connsiteX9" fmla="*/ 3987468 w 3987468"/>
              <a:gd name="connsiteY9" fmla="*/ 3429001 h 6858000"/>
              <a:gd name="connsiteX10" fmla="*/ 3261452 w 3987468"/>
              <a:gd name="connsiteY10" fmla="*/ 4524306 h 6858000"/>
              <a:gd name="connsiteX11" fmla="*/ 3097574 w 3987468"/>
              <a:gd name="connsiteY11" fmla="*/ 4575176 h 6858000"/>
              <a:gd name="connsiteX12" fmla="*/ 3261452 w 3987468"/>
              <a:gd name="connsiteY12" fmla="*/ 4626047 h 6858000"/>
              <a:gd name="connsiteX13" fmla="*/ 3987468 w 3987468"/>
              <a:gd name="connsiteY13" fmla="*/ 5721351 h 6858000"/>
              <a:gd name="connsiteX14" fmla="*/ 3152237 w 3987468"/>
              <a:gd name="connsiteY14" fmla="*/ 6856629 h 6858000"/>
              <a:gd name="connsiteX15" fmla="*/ 3146905 w 3987468"/>
              <a:gd name="connsiteY15" fmla="*/ 6858000 h 6858000"/>
              <a:gd name="connsiteX16" fmla="*/ 2774950 w 3987468"/>
              <a:gd name="connsiteY16" fmla="*/ 6858000 h 6858000"/>
              <a:gd name="connsiteX17" fmla="*/ 2450591 w 3987468"/>
              <a:gd name="connsiteY17" fmla="*/ 6858000 h 6858000"/>
              <a:gd name="connsiteX18" fmla="*/ 0 w 3987468"/>
              <a:gd name="connsiteY1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87468" h="6858000">
                <a:moveTo>
                  <a:pt x="0" y="0"/>
                </a:moveTo>
                <a:lnTo>
                  <a:pt x="2450595" y="0"/>
                </a:lnTo>
                <a:lnTo>
                  <a:pt x="2774950" y="0"/>
                </a:lnTo>
                <a:lnTo>
                  <a:pt x="3146901" y="0"/>
                </a:lnTo>
                <a:lnTo>
                  <a:pt x="3152237" y="1372"/>
                </a:lnTo>
                <a:cubicBezTo>
                  <a:pt x="3636128" y="151878"/>
                  <a:pt x="3987468" y="603234"/>
                  <a:pt x="3987468" y="1136650"/>
                </a:cubicBezTo>
                <a:cubicBezTo>
                  <a:pt x="3987468" y="1629034"/>
                  <a:pt x="3688101" y="2051497"/>
                  <a:pt x="3261452" y="2231955"/>
                </a:cubicBezTo>
                <a:lnTo>
                  <a:pt x="3097572" y="2282826"/>
                </a:lnTo>
                <a:lnTo>
                  <a:pt x="3261452" y="2333697"/>
                </a:lnTo>
                <a:cubicBezTo>
                  <a:pt x="3688101" y="2514154"/>
                  <a:pt x="3987468" y="2936617"/>
                  <a:pt x="3987468" y="3429001"/>
                </a:cubicBezTo>
                <a:cubicBezTo>
                  <a:pt x="3987468" y="3921385"/>
                  <a:pt x="3688101" y="4343848"/>
                  <a:pt x="3261452" y="4524306"/>
                </a:cubicBezTo>
                <a:lnTo>
                  <a:pt x="3097574" y="4575176"/>
                </a:lnTo>
                <a:lnTo>
                  <a:pt x="3261452" y="4626047"/>
                </a:lnTo>
                <a:cubicBezTo>
                  <a:pt x="3688101" y="4806504"/>
                  <a:pt x="3987468" y="5228967"/>
                  <a:pt x="3987468" y="5721351"/>
                </a:cubicBezTo>
                <a:cubicBezTo>
                  <a:pt x="3987468" y="6254767"/>
                  <a:pt x="3636128" y="6706123"/>
                  <a:pt x="3152237" y="6856629"/>
                </a:cubicBezTo>
                <a:lnTo>
                  <a:pt x="3146905" y="6858000"/>
                </a:lnTo>
                <a:lnTo>
                  <a:pt x="2774950" y="6858000"/>
                </a:lnTo>
                <a:lnTo>
                  <a:pt x="245059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4769DB-2A07-BC51-5527-403CA838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25" y="254794"/>
            <a:ext cx="11690350" cy="6348413"/>
          </a:xfrm>
          <a:prstGeom prst="rect">
            <a:avLst/>
          </a:prstGeom>
          <a:noFill/>
          <a:ln w="4445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E8D0011-1BF5-77D1-D2AC-ABFFC21247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2B36471-5251-E878-F044-38C6E40BC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le 1">
            <a:extLst>
              <a:ext uri="{FF2B5EF4-FFF2-40B4-BE49-F238E27FC236}">
                <a16:creationId xmlns:a16="http://schemas.microsoft.com/office/drawing/2014/main" id="{8AEBCDBA-FCC7-7DE8-DA64-AEF047502A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749423" y="2290758"/>
            <a:ext cx="6276974" cy="2276477"/>
          </a:xfrm>
          <a:effectLst/>
        </p:spPr>
        <p:txBody>
          <a:bodyPr tIns="0" bIns="0" anchor="ctr">
            <a:noAutofit/>
          </a:bodyPr>
          <a:lstStyle>
            <a:lvl1pPr algn="ctr">
              <a:defRPr sz="4000" b="0" cap="all" spc="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3CC93403-272F-4058-38E7-95034FA1A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  <a:prstGeom prst="rect">
            <a:avLst/>
          </a:prstGeom>
          <a:noFill/>
          <a:effectLst/>
        </p:spPr>
        <p:txBody>
          <a:bodyPr lIns="0" rIns="0"/>
          <a:lstStyle>
            <a:lvl1pPr algn="ctr">
              <a:defRPr lang="en-US" sz="1800" b="1" kern="1200" cap="all" spc="150" baseline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E6D26F94-DE81-6530-E728-ABDCC088359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465411" y="765810"/>
            <a:ext cx="7029933" cy="2471470"/>
          </a:xfrm>
        </p:spPr>
        <p:txBody>
          <a:bodyPr>
            <a:normAutofit/>
          </a:bodyPr>
          <a:lstStyle>
            <a:lvl1pPr marL="0" indent="0"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228600">
              <a:spcAft>
                <a:spcPts val="600"/>
              </a:spcAft>
              <a:defRPr sz="1800"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 sz="1800"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 sz="1800"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1"/>
            <a:endParaRPr lang="en-US" dirty="0"/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AFFC2B28-B6DF-BDF7-16A8-28ECC1D99214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465411" y="3599130"/>
            <a:ext cx="7029933" cy="2471470"/>
          </a:xfrm>
        </p:spPr>
        <p:txBody>
          <a:bodyPr>
            <a:normAutofit/>
          </a:bodyPr>
          <a:lstStyle>
            <a:lvl1pPr marL="0" indent="0"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228600">
              <a:spcAft>
                <a:spcPts val="600"/>
              </a:spcAft>
              <a:defRPr sz="1800"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 sz="1800"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 sz="1800"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033738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A06B8E3C-9527-FBC2-184C-8D90C45209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29052"/>
            <a:ext cx="3634741" cy="6949440"/>
          </a:xfrm>
          <a:custGeom>
            <a:avLst/>
            <a:gdLst>
              <a:gd name="connsiteX0" fmla="*/ 160021 w 3634741"/>
              <a:gd name="connsiteY0" fmla="*/ 0 h 6949440"/>
              <a:gd name="connsiteX1" fmla="*/ 3634741 w 3634741"/>
              <a:gd name="connsiteY1" fmla="*/ 3474720 h 6949440"/>
              <a:gd name="connsiteX2" fmla="*/ 160021 w 3634741"/>
              <a:gd name="connsiteY2" fmla="*/ 6949440 h 6949440"/>
              <a:gd name="connsiteX3" fmla="*/ 0 w 3634741"/>
              <a:gd name="connsiteY3" fmla="*/ 6941360 h 6949440"/>
              <a:gd name="connsiteX4" fmla="*/ 0 w 3634741"/>
              <a:gd name="connsiteY4" fmla="*/ 8081 h 694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34741" h="6949440">
                <a:moveTo>
                  <a:pt x="160021" y="0"/>
                </a:moveTo>
                <a:cubicBezTo>
                  <a:pt x="2079056" y="0"/>
                  <a:pt x="3634741" y="1555685"/>
                  <a:pt x="3634741" y="3474720"/>
                </a:cubicBezTo>
                <a:cubicBezTo>
                  <a:pt x="3634741" y="5393755"/>
                  <a:pt x="2079056" y="6949440"/>
                  <a:pt x="160021" y="6949440"/>
                </a:cubicBezTo>
                <a:lnTo>
                  <a:pt x="0" y="6941360"/>
                </a:lnTo>
                <a:lnTo>
                  <a:pt x="0" y="8081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4769DB-2A07-BC51-5527-403CA838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25" y="254794"/>
            <a:ext cx="11690350" cy="6348413"/>
          </a:xfrm>
          <a:prstGeom prst="rect">
            <a:avLst/>
          </a:prstGeom>
          <a:noFill/>
          <a:ln w="4445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E8D0011-1BF5-77D1-D2AC-ABFFC21247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2B36471-5251-E878-F044-38C6E40BC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le 1">
            <a:extLst>
              <a:ext uri="{FF2B5EF4-FFF2-40B4-BE49-F238E27FC236}">
                <a16:creationId xmlns:a16="http://schemas.microsoft.com/office/drawing/2014/main" id="{8AEBCDBA-FCC7-7DE8-DA64-AEF047502A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749423" y="2290758"/>
            <a:ext cx="6276974" cy="2276477"/>
          </a:xfrm>
          <a:effectLst/>
        </p:spPr>
        <p:txBody>
          <a:bodyPr tIns="0" bIns="0" anchor="ctr">
            <a:noAutofit/>
          </a:bodyPr>
          <a:lstStyle>
            <a:lvl1pPr algn="ctr">
              <a:defRPr sz="4000" b="0" cap="all" spc="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3CC93403-272F-4058-38E7-95034FA1A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  <a:prstGeom prst="rect">
            <a:avLst/>
          </a:prstGeom>
          <a:noFill/>
          <a:effectLst/>
        </p:spPr>
        <p:txBody>
          <a:bodyPr lIns="0" rIns="0"/>
          <a:lstStyle>
            <a:lvl1pPr algn="ctr">
              <a:defRPr lang="en-US" sz="1800" b="1" kern="1200" cap="all" spc="150" baseline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E6D26F94-DE81-6530-E728-ABDCC088359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080572" y="1483837"/>
            <a:ext cx="2929829" cy="3890326"/>
          </a:xfrm>
        </p:spPr>
        <p:txBody>
          <a:bodyPr>
            <a:normAutofit/>
          </a:bodyPr>
          <a:lstStyle>
            <a:lvl1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514350" indent="-285750"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 sz="1800"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 sz="1800"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1"/>
            <a:endParaRPr lang="en-US" dirty="0"/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AFFC2B28-B6DF-BDF7-16A8-28ECC1D99214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261226" y="1483837"/>
            <a:ext cx="4234117" cy="3890326"/>
          </a:xfrm>
        </p:spPr>
        <p:txBody>
          <a:bodyPr>
            <a:normAutofit/>
          </a:bodyPr>
          <a:lstStyle>
            <a:lvl1pPr marL="0" indent="0"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tx2"/>
                </a:solidFill>
              </a:defRPr>
            </a:lvl1pPr>
            <a:lvl2pPr marL="283464" indent="-283464"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 sz="1800"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 sz="1800"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450798"/>
      </p:ext>
    </p:extLst>
  </p:cSld>
  <p:clrMapOvr>
    <a:masterClrMapping/>
  </p:clrMapOvr>
</p:sldLayout>
</file>

<file path=ppt/slideLayouts/slideLayout9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3D9E1A91-D555-1AE6-2CDF-324AF09F21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29052"/>
            <a:ext cx="3634741" cy="6949440"/>
          </a:xfrm>
          <a:custGeom>
            <a:avLst/>
            <a:gdLst>
              <a:gd name="connsiteX0" fmla="*/ 160021 w 3634741"/>
              <a:gd name="connsiteY0" fmla="*/ 0 h 6949440"/>
              <a:gd name="connsiteX1" fmla="*/ 3634741 w 3634741"/>
              <a:gd name="connsiteY1" fmla="*/ 3474720 h 6949440"/>
              <a:gd name="connsiteX2" fmla="*/ 160021 w 3634741"/>
              <a:gd name="connsiteY2" fmla="*/ 6949440 h 6949440"/>
              <a:gd name="connsiteX3" fmla="*/ 0 w 3634741"/>
              <a:gd name="connsiteY3" fmla="*/ 6941360 h 6949440"/>
              <a:gd name="connsiteX4" fmla="*/ 0 w 3634741"/>
              <a:gd name="connsiteY4" fmla="*/ 8081 h 694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34741" h="6949440">
                <a:moveTo>
                  <a:pt x="160021" y="0"/>
                </a:moveTo>
                <a:cubicBezTo>
                  <a:pt x="2079056" y="0"/>
                  <a:pt x="3634741" y="1555685"/>
                  <a:pt x="3634741" y="3474720"/>
                </a:cubicBezTo>
                <a:cubicBezTo>
                  <a:pt x="3634741" y="5393755"/>
                  <a:pt x="2079056" y="6949440"/>
                  <a:pt x="160021" y="6949440"/>
                </a:cubicBezTo>
                <a:lnTo>
                  <a:pt x="0" y="6941360"/>
                </a:lnTo>
                <a:lnTo>
                  <a:pt x="0" y="8081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7EEDCF-A8F9-709D-CE34-6E183D26C2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749423" y="2290758"/>
            <a:ext cx="6276974" cy="2276477"/>
          </a:xfrm>
          <a:effectLst/>
        </p:spPr>
        <p:txBody>
          <a:bodyPr tIns="0" bIns="0" anchor="ctr">
            <a:noAutofit/>
          </a:bodyPr>
          <a:lstStyle>
            <a:lvl1pPr algn="ctr">
              <a:defRPr sz="4000" b="0" cap="all" spc="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0552D2-6E8F-FBA4-5AAD-121E6FDF3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  <a:prstGeom prst="rect">
            <a:avLst/>
          </a:prstGeom>
          <a:noFill/>
          <a:effectLst/>
        </p:spPr>
        <p:txBody>
          <a:bodyPr lIns="0" rIns="0"/>
          <a:lstStyle>
            <a:lvl1pPr algn="ctr">
              <a:defRPr lang="en-US" sz="1800" b="1" kern="1200" cap="all" spc="150" baseline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607AAD3-3E7E-4AA4-9B8A-E76C79C5D09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108481" y="892176"/>
            <a:ext cx="4578319" cy="5073648"/>
          </a:xfrm>
          <a:effectLst/>
        </p:spPr>
        <p:txBody>
          <a:bodyPr anchor="ctr">
            <a:normAutofit/>
          </a:bodyPr>
          <a:lstStyle>
            <a:lvl1pPr marL="0" indent="0" algn="l">
              <a:spcAft>
                <a:spcPts val="1200"/>
              </a:spcAft>
              <a:buNone/>
              <a:defRPr sz="1800">
                <a:solidFill>
                  <a:schemeClr val="tx2"/>
                </a:solidFill>
              </a:defRPr>
            </a:lvl1pPr>
            <a:lvl2pPr marL="228600" indent="0" algn="l">
              <a:spcAft>
                <a:spcPts val="1200"/>
              </a:spcAft>
              <a:buNone/>
              <a:defRPr sz="1800">
                <a:solidFill>
                  <a:schemeClr val="tx2"/>
                </a:solidFill>
              </a:defRPr>
            </a:lvl2pPr>
            <a:lvl3pPr marL="457200" indent="0" algn="l">
              <a:spcAft>
                <a:spcPts val="1200"/>
              </a:spcAft>
              <a:buNone/>
              <a:defRPr sz="1800">
                <a:solidFill>
                  <a:schemeClr val="tx2"/>
                </a:solidFill>
              </a:defRPr>
            </a:lvl3pPr>
            <a:lvl4pPr marL="685800" indent="0" algn="l">
              <a:spcAft>
                <a:spcPts val="1200"/>
              </a:spcAft>
              <a:buNone/>
              <a:defRPr sz="1800">
                <a:solidFill>
                  <a:schemeClr val="tx2"/>
                </a:solidFill>
              </a:defRPr>
            </a:lvl4pPr>
            <a:lvl5pPr marL="914400" indent="0" algn="l">
              <a:spcAft>
                <a:spcPts val="1200"/>
              </a:spcAft>
              <a:buNone/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BE6FE2D-89F6-4F06-E60F-5C1CB044DC5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42400" y="892176"/>
            <a:ext cx="2430462" cy="5073648"/>
          </a:xfrm>
        </p:spPr>
        <p:txBody>
          <a:bodyPr/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C667425-5376-9A12-6412-4B63AC528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25" y="254794"/>
            <a:ext cx="11690350" cy="6348413"/>
          </a:xfrm>
          <a:prstGeom prst="rect">
            <a:avLst/>
          </a:prstGeom>
          <a:noFill/>
          <a:ln w="4445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1CB2DD8-1852-5728-5E46-28CF0864B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741730C-9E61-193C-BBD3-080BB83366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5814082"/>
      </p:ext>
    </p:extLst>
  </p:cSld>
  <p:clrMapOvr>
    <a:masterClrMapping/>
  </p:clrMapOvr>
</p:sldLayout>
</file>

<file path=ppt/slideMasters/_rels/slideMaster11.xml.rels>&#65279;<?xml version="1.0" encoding="utf-8"?><Relationships xmlns="http://schemas.openxmlformats.org/package/2006/relationships"><Relationship Type="http://schemas.openxmlformats.org/officeDocument/2006/relationships/slideLayout" Target="/ppt/slideLayouts/slideLayout82.xml" Id="rId8" /><Relationship Type="http://schemas.openxmlformats.org/officeDocument/2006/relationships/slideLayout" Target="/ppt/slideLayouts/slideLayout133.xml" Id="rId13" /><Relationship Type="http://schemas.openxmlformats.org/officeDocument/2006/relationships/slideLayout" Target="/ppt/slideLayouts/slideLayout34.xml" Id="rId3" /><Relationship Type="http://schemas.openxmlformats.org/officeDocument/2006/relationships/slideLayout" Target="/ppt/slideLayouts/slideLayout75.xml" Id="rId7" /><Relationship Type="http://schemas.openxmlformats.org/officeDocument/2006/relationships/slideLayout" Target="/ppt/slideLayouts/slideLayout126.xml" Id="rId12" /><Relationship Type="http://schemas.openxmlformats.org/officeDocument/2006/relationships/slideLayout" Target="/ppt/slideLayouts/slideLayout27.xml" Id="rId2" /><Relationship Type="http://schemas.openxmlformats.org/officeDocument/2006/relationships/slideLayout" Target="/ppt/slideLayouts/slideLayout18.xml" Id="rId1" /><Relationship Type="http://schemas.openxmlformats.org/officeDocument/2006/relationships/slideLayout" Target="/ppt/slideLayouts/slideLayout69.xml" Id="rId6" /><Relationship Type="http://schemas.openxmlformats.org/officeDocument/2006/relationships/slideLayout" Target="/ppt/slideLayouts/slideLayout1110.xml" Id="rId11" /><Relationship Type="http://schemas.openxmlformats.org/officeDocument/2006/relationships/slideLayout" Target="/ppt/slideLayouts/slideLayout511.xml" Id="rId5" /><Relationship Type="http://schemas.openxmlformats.org/officeDocument/2006/relationships/slideLayout" Target="/ppt/slideLayouts/slideLayout1012.xml" Id="rId10" /><Relationship Type="http://schemas.openxmlformats.org/officeDocument/2006/relationships/slideLayout" Target="/ppt/slideLayouts/slideLayout41.xml" Id="rId4" /><Relationship Type="http://schemas.openxmlformats.org/officeDocument/2006/relationships/slideLayout" Target="/ppt/slideLayouts/slideLayout913.xml" Id="rId9" /><Relationship Type="http://schemas.openxmlformats.org/officeDocument/2006/relationships/theme" Target="/ppt/theme/theme12.xml" Id="rId14" /></Relationships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noFill/>
          <a:ln w="31750" cap="sq">
            <a:noFill/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F9B8B6D2-5532-4B59-9C5A-AB106F128946}" type="datetime1">
              <a:rPr lang="en-US" smtClean="0"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0" r:id="rId2"/>
    <p:sldLayoutId id="2147483747" r:id="rId3"/>
    <p:sldLayoutId id="2147483748" r:id="rId4"/>
    <p:sldLayoutId id="2147483708" r:id="rId5"/>
    <p:sldLayoutId id="2147483746" r:id="rId6"/>
    <p:sldLayoutId id="2147483725" r:id="rId7"/>
    <p:sldLayoutId id="2147483742" r:id="rId8"/>
    <p:sldLayoutId id="2147483736" r:id="rId9"/>
    <p:sldLayoutId id="2147483745" r:id="rId10"/>
    <p:sldLayoutId id="2147483741" r:id="rId11"/>
    <p:sldLayoutId id="2147483718" r:id="rId12"/>
    <p:sldLayoutId id="2147483737" r:id="rId13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013.xml.rels>&#65279;<?xml version="1.0" encoding="utf-8"?><Relationships xmlns="http://schemas.openxmlformats.org/package/2006/relationships"><Relationship Type="http://schemas.openxmlformats.org/officeDocument/2006/relationships/notesSlide" Target="/ppt/notesSlides/notesSlide1013.xml" Id="rId2" /><Relationship Type="http://schemas.openxmlformats.org/officeDocument/2006/relationships/slideLayout" Target="/ppt/slideLayouts/slideLayout1012.xml" Id="rId1" /></Relationships>
</file>

<file path=ppt/slides/_rels/slide1110.xml.rels>&#65279;<?xml version="1.0" encoding="utf-8"?><Relationships xmlns="http://schemas.openxmlformats.org/package/2006/relationships"><Relationship Type="http://schemas.openxmlformats.org/officeDocument/2006/relationships/notesSlide" Target="/ppt/notesSlides/notesSlide1110.xml" Id="rId2" /><Relationship Type="http://schemas.openxmlformats.org/officeDocument/2006/relationships/slideLayout" Target="/ppt/slideLayouts/slideLayout1110.xml" Id="rId1" /></Relationships>
</file>

<file path=ppt/slides/_rels/slide126.xml.rels>&#65279;<?xml version="1.0" encoding="utf-8"?><Relationships xmlns="http://schemas.openxmlformats.org/package/2006/relationships"><Relationship Type="http://schemas.openxmlformats.org/officeDocument/2006/relationships/notesSlide" Target="/ppt/notesSlides/notesSlide126.xml" Id="rId2" /><Relationship Type="http://schemas.openxmlformats.org/officeDocument/2006/relationships/slideLayout" Target="/ppt/slideLayouts/slideLayout126.xml" Id="rId1" /></Relationships>
</file>

<file path=ppt/slides/_rels/slide135.xml.rels>&#65279;<?xml version="1.0" encoding="utf-8"?><Relationships xmlns="http://schemas.openxmlformats.org/package/2006/relationships"><Relationship Type="http://schemas.openxmlformats.org/officeDocument/2006/relationships/notesSlide" Target="/ppt/notesSlides/notesSlide135.xml" Id="rId2" /><Relationship Type="http://schemas.openxmlformats.org/officeDocument/2006/relationships/slideLayout" Target="/ppt/slideLayouts/slideLayout133.xml" Id="rId1" /></Relationships>
</file>

<file path=ppt/slides/_rels/slide19.xml.rels>&#65279;<?xml version="1.0" encoding="utf-8"?><Relationships xmlns="http://schemas.openxmlformats.org/package/2006/relationships"><Relationship Type="http://schemas.openxmlformats.org/officeDocument/2006/relationships/notesSlide" Target="/ppt/notesSlides/notesSlide19.xml" Id="rId2" /><Relationship Type="http://schemas.openxmlformats.org/officeDocument/2006/relationships/slideLayout" Target="/ppt/slideLayouts/slideLayout18.xml" Id="rId1" /></Relationships>
</file>

<file path=ppt/slides/_rels/slide27.xml.rels>&#65279;<?xml version="1.0" encoding="utf-8"?><Relationships xmlns="http://schemas.openxmlformats.org/package/2006/relationships"><Relationship Type="http://schemas.openxmlformats.org/officeDocument/2006/relationships/notesSlide" Target="/ppt/notesSlides/notesSlide27.xml" Id="rId2" /><Relationship Type="http://schemas.openxmlformats.org/officeDocument/2006/relationships/slideLayout" Target="/ppt/slideLayouts/slideLayout27.xml" Id="rId1" /></Relationships>
</file>

<file path=ppt/slides/_rels/slide33.xml.rels>&#65279;<?xml version="1.0" encoding="utf-8"?><Relationships xmlns="http://schemas.openxmlformats.org/package/2006/relationships"><Relationship Type="http://schemas.openxmlformats.org/officeDocument/2006/relationships/image" Target="/ppt/media/image52.jpeg" Id="rId3" /><Relationship Type="http://schemas.openxmlformats.org/officeDocument/2006/relationships/notesSlide" Target="/ppt/notesSlides/notesSlide33.xml" Id="rId2" /><Relationship Type="http://schemas.openxmlformats.org/officeDocument/2006/relationships/slideLayout" Target="/ppt/slideLayouts/slideLayout34.xml" Id="rId1" /></Relationships>
</file>

<file path=ppt/slides/_rels/slide41.xml.rels>&#65279;<?xml version="1.0" encoding="utf-8"?><Relationships xmlns="http://schemas.openxmlformats.org/package/2006/relationships"><Relationship Type="http://schemas.openxmlformats.org/officeDocument/2006/relationships/notesSlide" Target="/ppt/notesSlides/notesSlide41.xml" Id="rId2" /><Relationship Type="http://schemas.openxmlformats.org/officeDocument/2006/relationships/slideLayout" Target="/ppt/slideLayouts/slideLayout41.xml" Id="rId1" /></Relationships>
</file>

<file path=ppt/slides/_rels/slide512.xml.rels>&#65279;<?xml version="1.0" encoding="utf-8"?><Relationships xmlns="http://schemas.openxmlformats.org/package/2006/relationships"><Relationship Type="http://schemas.openxmlformats.org/officeDocument/2006/relationships/notesSlide" Target="/ppt/notesSlides/notesSlide512.xml" Id="rId2" /><Relationship Type="http://schemas.openxmlformats.org/officeDocument/2006/relationships/slideLayout" Target="/ppt/slideLayouts/slideLayout511.xml" Id="rId1" /></Relationships>
</file>

<file path=ppt/slides/_rels/slide611.xml.rels>&#65279;<?xml version="1.0" encoding="utf-8"?><Relationships xmlns="http://schemas.openxmlformats.org/package/2006/relationships"><Relationship Type="http://schemas.openxmlformats.org/officeDocument/2006/relationships/image" Target="/ppt/media/image63.jpeg" Id="rId3" /><Relationship Type="http://schemas.openxmlformats.org/officeDocument/2006/relationships/notesSlide" Target="/ppt/notesSlides/notesSlide611.xml" Id="rId2" /><Relationship Type="http://schemas.openxmlformats.org/officeDocument/2006/relationships/slideLayout" Target="/ppt/slideLayouts/slideLayout69.xml" Id="rId1" /></Relationships>
</file>

<file path=ppt/slides/_rels/slide78.xml.rels>&#65279;<?xml version="1.0" encoding="utf-8"?><Relationships xmlns="http://schemas.openxmlformats.org/package/2006/relationships"><Relationship Type="http://schemas.openxmlformats.org/officeDocument/2006/relationships/notesSlide" Target="/ppt/notesSlides/notesSlide78.xml" Id="rId2" /><Relationship Type="http://schemas.openxmlformats.org/officeDocument/2006/relationships/slideLayout" Target="/ppt/slideLayouts/slideLayout75.xml" Id="rId1" /></Relationships>
</file>

<file path=ppt/slides/_rels/slide84.xml.rels>&#65279;<?xml version="1.0" encoding="utf-8"?><Relationships xmlns="http://schemas.openxmlformats.org/package/2006/relationships"><Relationship Type="http://schemas.openxmlformats.org/officeDocument/2006/relationships/notesSlide" Target="/ppt/notesSlides/notesSlide84.xml" Id="rId2" /><Relationship Type="http://schemas.openxmlformats.org/officeDocument/2006/relationships/slideLayout" Target="/ppt/slideLayouts/slideLayout82.xml" Id="rId1" /></Relationships>
</file>

<file path=ppt/slides/_rels/slide92.xml.rels>&#65279;<?xml version="1.0" encoding="utf-8"?><Relationships xmlns="http://schemas.openxmlformats.org/package/2006/relationships"><Relationship Type="http://schemas.openxmlformats.org/officeDocument/2006/relationships/image" Target="/ppt/media/image7.jpeg" Id="rId3" /><Relationship Type="http://schemas.openxmlformats.org/officeDocument/2006/relationships/notesSlide" Target="/ppt/notesSlides/notesSlide92.xml" Id="rId2" /><Relationship Type="http://schemas.openxmlformats.org/officeDocument/2006/relationships/slideLayout" Target="/ppt/slideLayouts/slideLayout913.xml" Id="rId1" /></Relationships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749423" y="2290758"/>
            <a:ext cx="6276974" cy="2276477"/>
          </a:xfrm>
        </p:spPr>
        <p:txBody>
          <a:bodyPr/>
          <a:lstStyle/>
          <a:p>
            <a:r>
              <a:rPr lang="en-US" dirty="0"/>
              <a:t>How we get there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C6E3A828-4C37-B3D3-4A6A-EAD9AC3E7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</p:spPr>
        <p:txBody>
          <a:bodyPr/>
          <a:lstStyle/>
          <a:p>
            <a:fld id="{8A7A6979-0714-4377-B894-6BE4C2D6E202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9ED227-95A7-4B08-91FE-5E0EF0D41D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51400" y="586740"/>
            <a:ext cx="6643944" cy="16535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22" name="Table Placeholder 21">
            <a:extLst>
              <a:ext uri="{FF2B5EF4-FFF2-40B4-BE49-F238E27FC236}">
                <a16:creationId xmlns:a16="http://schemas.microsoft.com/office/drawing/2014/main" id="{2489EEE8-CF4D-8EBE-627D-CAA3554788C2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4110096122"/>
              </p:ext>
            </p:extLst>
          </p:nvPr>
        </p:nvGraphicFramePr>
        <p:xfrm>
          <a:off x="4851400" y="2495550"/>
          <a:ext cx="6643688" cy="365633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395220">
                  <a:extLst>
                    <a:ext uri="{9D8B030D-6E8A-4147-A177-3AD203B41FA5}">
                      <a16:colId xmlns:a16="http://schemas.microsoft.com/office/drawing/2014/main" val="3402690428"/>
                    </a:ext>
                  </a:extLst>
                </a:gridCol>
                <a:gridCol w="2049780">
                  <a:extLst>
                    <a:ext uri="{9D8B030D-6E8A-4147-A177-3AD203B41FA5}">
                      <a16:colId xmlns:a16="http://schemas.microsoft.com/office/drawing/2014/main" val="799875780"/>
                    </a:ext>
                  </a:extLst>
                </a:gridCol>
                <a:gridCol w="1099344">
                  <a:extLst>
                    <a:ext uri="{9D8B030D-6E8A-4147-A177-3AD203B41FA5}">
                      <a16:colId xmlns:a16="http://schemas.microsoft.com/office/drawing/2014/main" val="2190748374"/>
                    </a:ext>
                  </a:extLst>
                </a:gridCol>
                <a:gridCol w="1099344">
                  <a:extLst>
                    <a:ext uri="{9D8B030D-6E8A-4147-A177-3AD203B41FA5}">
                      <a16:colId xmlns:a16="http://schemas.microsoft.com/office/drawing/2014/main" val="3764571485"/>
                    </a:ext>
                  </a:extLst>
                </a:gridCol>
              </a:tblGrid>
              <a:tr h="60325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Actual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9690841"/>
                  </a:ext>
                </a:extLst>
              </a:tr>
              <a:tr h="6032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Audience engagement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attendees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1691927"/>
                  </a:ext>
                </a:extLst>
              </a:tr>
              <a:tr h="6032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Engagement 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Minutes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071998"/>
                  </a:ext>
                </a:extLst>
              </a:tr>
              <a:tr h="6032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Q&amp;A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2735662"/>
                  </a:ext>
                </a:extLst>
              </a:tr>
              <a:tr h="6032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Positive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61644873"/>
                  </a:ext>
                </a:extLst>
              </a:tr>
              <a:tr h="6032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Rate of information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94289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8354476"/>
      </p:ext>
    </p:extLst>
  </p:cSld>
  <p:clrMapOvr>
    <a:masterClrMapping/>
  </p:clrMapOvr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749423" y="2290758"/>
            <a:ext cx="6276974" cy="2276477"/>
          </a:xfrm>
        </p:spPr>
        <p:txBody>
          <a:bodyPr/>
          <a:lstStyle/>
          <a:p>
            <a:r>
              <a:rPr lang="en-US" dirty="0"/>
              <a:t>Final tips </a:t>
            </a:r>
            <a:br>
              <a:rPr lang="en-US" dirty="0"/>
            </a:br>
            <a:r>
              <a:rPr lang="en-US" dirty="0"/>
              <a:t>&amp; takeaways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316F188B-64AC-8821-8110-7D3C46681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</p:spPr>
        <p:txBody>
          <a:bodyPr/>
          <a:lstStyle/>
          <a:p>
            <a:fld id="{8A7A6979-0714-4377-B894-6BE4C2D6E20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B9D020-1E25-453D-83DF-1420ACD3968D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305842" y="867412"/>
            <a:ext cx="3196558" cy="512317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Continue improving</a:t>
            </a:r>
          </a:p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677C9-3E42-427F-93B8-5266929064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53224" y="867412"/>
            <a:ext cx="4742119" cy="512317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Strengthen your familiarity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</p:txBody>
      </p:sp>
    </p:spTree>
    <p:extLst>
      <p:ext uri="{BB962C8B-B14F-4D97-AF65-F5344CB8AC3E}">
        <p14:creationId xmlns:p14="http://schemas.microsoft.com/office/powerpoint/2010/main" val="3855623585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749423" y="2290758"/>
            <a:ext cx="6276974" cy="2276477"/>
          </a:xfrm>
        </p:spPr>
        <p:txBody>
          <a:bodyPr/>
          <a:lstStyle/>
          <a:p>
            <a:r>
              <a:rPr lang="en-US" dirty="0"/>
              <a:t>Areas of growth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053A0C8-DA91-CFE4-729F-190431BBE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</p:spPr>
        <p:txBody>
          <a:bodyPr/>
          <a:lstStyle/>
          <a:p>
            <a:fld id="{8A7A6979-0714-4377-B894-6BE4C2D6E202}" type="slidenum">
              <a:rPr lang="en-US" smtClean="0"/>
              <a:pPr/>
              <a:t>12</a:t>
            </a:fld>
            <a:endParaRPr lang="en-US" dirty="0"/>
          </a:p>
        </p:txBody>
      </p:sp>
      <p:graphicFrame>
        <p:nvGraphicFramePr>
          <p:cNvPr id="16" name="Content Placeholder 15">
            <a:extLst>
              <a:ext uri="{FF2B5EF4-FFF2-40B4-BE49-F238E27FC236}">
                <a16:creationId xmlns:a16="http://schemas.microsoft.com/office/drawing/2014/main" id="{9B571DB8-3F1A-20CB-D9A6-171B34BF49C4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737804455"/>
              </p:ext>
            </p:extLst>
          </p:nvPr>
        </p:nvGraphicFramePr>
        <p:xfrm>
          <a:off x="3489325" y="892175"/>
          <a:ext cx="7422516" cy="5211444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1855629">
                  <a:extLst>
                    <a:ext uri="{9D8B030D-6E8A-4147-A177-3AD203B41FA5}">
                      <a16:colId xmlns:a16="http://schemas.microsoft.com/office/drawing/2014/main" val="4091040019"/>
                    </a:ext>
                  </a:extLst>
                </a:gridCol>
                <a:gridCol w="1855629">
                  <a:extLst>
                    <a:ext uri="{9D8B030D-6E8A-4147-A177-3AD203B41FA5}">
                      <a16:colId xmlns:a16="http://schemas.microsoft.com/office/drawing/2014/main" val="2285434966"/>
                    </a:ext>
                  </a:extLst>
                </a:gridCol>
                <a:gridCol w="1855629">
                  <a:extLst>
                    <a:ext uri="{9D8B030D-6E8A-4147-A177-3AD203B41FA5}">
                      <a16:colId xmlns:a16="http://schemas.microsoft.com/office/drawing/2014/main" val="2053138810"/>
                    </a:ext>
                  </a:extLst>
                </a:gridCol>
                <a:gridCol w="1855629">
                  <a:extLst>
                    <a:ext uri="{9D8B030D-6E8A-4147-A177-3AD203B41FA5}">
                      <a16:colId xmlns:a16="http://schemas.microsoft.com/office/drawing/2014/main" val="935701835"/>
                    </a:ext>
                  </a:extLst>
                </a:gridCol>
              </a:tblGrid>
              <a:tr h="868574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9773206"/>
                  </a:ext>
                </a:extLst>
              </a:tr>
              <a:tr h="86857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4904316"/>
                  </a:ext>
                </a:extLst>
              </a:tr>
              <a:tr h="86857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7575784"/>
                  </a:ext>
                </a:extLst>
              </a:tr>
              <a:tr h="86857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8008833"/>
                  </a:ext>
                </a:extLst>
              </a:tr>
              <a:tr h="86857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869744"/>
                  </a:ext>
                </a:extLst>
              </a:tr>
              <a:tr h="86857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84306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4565167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301" y="1786423"/>
            <a:ext cx="7156415" cy="1740548"/>
          </a:xfrm>
        </p:spPr>
        <p:txBody>
          <a:bodyPr anchor="ctr"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521271" y="3670658"/>
            <a:ext cx="5149459" cy="1510939"/>
          </a:xfrm>
        </p:spPr>
        <p:txBody>
          <a:bodyPr>
            <a:normAutofit/>
          </a:bodyPr>
          <a:lstStyle/>
          <a:p>
            <a:r>
              <a:rPr lang="en-US" dirty="0"/>
              <a:t>Pio Milanesi</a:t>
            </a:r>
          </a:p>
          <a:p>
            <a:r>
              <a:rPr lang="en-US" dirty="0"/>
              <a:t>pio@contoso.com</a:t>
            </a:r>
          </a:p>
          <a:p>
            <a:r>
              <a:rPr lang="en-US" dirty="0"/>
              <a:t>contoso.com</a:t>
            </a:r>
          </a:p>
        </p:txBody>
      </p:sp>
    </p:spTree>
    <p:extLst>
      <p:ext uri="{BB962C8B-B14F-4D97-AF65-F5344CB8AC3E}">
        <p14:creationId xmlns:p14="http://schemas.microsoft.com/office/powerpoint/2010/main" val="31036836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301" y="1748633"/>
            <a:ext cx="7156415" cy="3360734"/>
          </a:xfrm>
          <a:noFill/>
          <a:ln w="38100" cap="sq">
            <a:noFill/>
            <a:miter lim="800000"/>
          </a:ln>
        </p:spPr>
        <p:txBody>
          <a:bodyPr lIns="0" rIns="0" anchor="ctr" anchorCtr="0">
            <a:normAutofit/>
          </a:bodyPr>
          <a:lstStyle/>
          <a:p>
            <a:r>
              <a:rPr lang="en-US" dirty="0"/>
              <a:t>Public speaking solutions</a:t>
            </a:r>
          </a:p>
        </p:txBody>
      </p:sp>
    </p:spTree>
    <p:extLst>
      <p:ext uri="{BB962C8B-B14F-4D97-AF65-F5344CB8AC3E}">
        <p14:creationId xmlns:p14="http://schemas.microsoft.com/office/powerpoint/2010/main" val="24010680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749423" y="2290758"/>
            <a:ext cx="6276974" cy="2276477"/>
          </a:xfrm>
        </p:spPr>
        <p:txBody>
          <a:bodyPr tIns="0" anchor="ctr">
            <a:noAutofit/>
          </a:bodyPr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7CFC7BA5-763A-6BCC-B176-BCB8F2B48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</p:spPr>
        <p:txBody>
          <a:bodyPr lIns="0"/>
          <a:lstStyle/>
          <a:p>
            <a:fld id="{8A7A6979-0714-4377-B894-6BE4C2D6E20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372100" y="892175"/>
            <a:ext cx="3461659" cy="507365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Building confidence</a:t>
            </a:r>
          </a:p>
          <a:p>
            <a:r>
              <a:rPr lang="en-US" dirty="0"/>
              <a:t>Engaging the audience</a:t>
            </a:r>
          </a:p>
          <a:p>
            <a:r>
              <a:rPr lang="en-US" dirty="0"/>
              <a:t>Visual aids</a:t>
            </a:r>
          </a:p>
          <a:p>
            <a:r>
              <a:rPr lang="en-US" dirty="0"/>
              <a:t>Final tips &amp; takeaways</a:t>
            </a:r>
          </a:p>
        </p:txBody>
      </p:sp>
    </p:spTree>
    <p:extLst>
      <p:ext uri="{BB962C8B-B14F-4D97-AF65-F5344CB8AC3E}">
        <p14:creationId xmlns:p14="http://schemas.microsoft.com/office/powerpoint/2010/main" val="19297849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Skyscrapers in city">
            <a:extLst>
              <a:ext uri="{FF2B5EF4-FFF2-40B4-BE49-F238E27FC236}">
                <a16:creationId xmlns:a16="http://schemas.microsoft.com/office/drawing/2014/main" id="{D0DCDC9B-472C-817C-9672-435D418D232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0"/>
            <a:ext cx="12191999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301" y="1747287"/>
            <a:ext cx="7156415" cy="3363427"/>
          </a:xfrm>
        </p:spPr>
        <p:txBody>
          <a:bodyPr/>
          <a:lstStyle/>
          <a:p>
            <a:r>
              <a:rPr lang="en-US" dirty="0"/>
              <a:t>The power of communication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D42DF4-FFE2-7AFF-4B36-222051AD8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0825" y="254794"/>
            <a:ext cx="11690350" cy="6367462"/>
            <a:chOff x="250825" y="254794"/>
            <a:chExt cx="11690350" cy="636746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294B31B-4290-C588-1212-26E6B428F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50825" y="254794"/>
              <a:ext cx="11690350" cy="6348413"/>
            </a:xfrm>
            <a:prstGeom prst="rect">
              <a:avLst/>
            </a:prstGeom>
            <a:noFill/>
            <a:ln w="44450">
              <a:solidFill>
                <a:schemeClr val="tx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/>
                </a:solidFill>
              </a:endParaRP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8628E6D-0C29-7F8E-67C4-175F211E7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2527301" y="254794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45D0695C-2845-A017-44FF-AC81720077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2527301" y="3822700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C4F8C32-8C97-2BA7-D756-712EEDF14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9683717" y="254794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A53929D-82C0-204B-3528-E111E5608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9683717" y="3822700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DC68DE2F-0A5F-60BA-E2A6-247EF7CB85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2517792" y="1543050"/>
              <a:ext cx="7165925" cy="3771900"/>
              <a:chOff x="2517792" y="1651000"/>
              <a:chExt cx="7165925" cy="3771900"/>
            </a:xfrm>
          </p:grpSpPr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D2DE19A1-6F20-44CE-16E6-E01C080DB71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2527301" y="1651000"/>
                <a:ext cx="7156416" cy="0"/>
              </a:xfrm>
              <a:prstGeom prst="line">
                <a:avLst/>
              </a:prstGeom>
              <a:ln w="444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7A302056-7C77-84A9-00C4-C936CDB0EC1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2517792" y="5422900"/>
                <a:ext cx="7156416" cy="0"/>
              </a:xfrm>
              <a:prstGeom prst="line">
                <a:avLst/>
              </a:prstGeom>
              <a:ln w="444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4467973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301" y="1786422"/>
            <a:ext cx="7156415" cy="2260117"/>
          </a:xfrm>
        </p:spPr>
        <p:txBody>
          <a:bodyPr/>
          <a:lstStyle/>
          <a:p>
            <a:r>
              <a:rPr lang="en-US" dirty="0"/>
              <a:t>Overcoming nervousness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1A6D85-3837-435F-A342-5A3F98172B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27299" y="4145100"/>
            <a:ext cx="7137395" cy="7350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Confidence-building strategies</a:t>
            </a:r>
          </a:p>
        </p:txBody>
      </p:sp>
    </p:spTree>
    <p:extLst>
      <p:ext uri="{BB962C8B-B14F-4D97-AF65-F5344CB8AC3E}">
        <p14:creationId xmlns:p14="http://schemas.microsoft.com/office/powerpoint/2010/main" val="24819873"/>
      </p:ext>
    </p:extLst>
  </p:cSld>
  <p:clrMapOvr>
    <a:masterClrMapping/>
  </p:clrMapOvr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749423" y="2290758"/>
            <a:ext cx="6276974" cy="2276477"/>
          </a:xfrm>
        </p:spPr>
        <p:txBody>
          <a:bodyPr tIns="0" anchor="ctr">
            <a:noAutofit/>
          </a:bodyPr>
          <a:lstStyle/>
          <a:p>
            <a:r>
              <a:rPr lang="en-US" dirty="0"/>
              <a:t>Engaging the audience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7CFC7BA5-763A-6BCC-B176-BCB8F2B48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</p:spPr>
        <p:txBody>
          <a:bodyPr lIns="0"/>
          <a:lstStyle/>
          <a:p>
            <a:fld id="{8A7A6979-0714-4377-B894-6BE4C2D6E20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851400" y="892175"/>
            <a:ext cx="6617592" cy="507365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Make eye contact with your audience to create a sense of intimacy and involvement</a:t>
            </a:r>
          </a:p>
          <a:p>
            <a:r>
              <a:rPr lang="en-US" dirty="0"/>
              <a:t>Weave relatable stories into your presentation using narratives that make your message memorable and impactful</a:t>
            </a:r>
          </a:p>
          <a:p>
            <a:r>
              <a:rPr lang="en-US" dirty="0"/>
              <a:t>Encourage questions and provide thoughtful responses to enhance audience participation</a:t>
            </a:r>
          </a:p>
          <a:p>
            <a:r>
              <a:rPr lang="en-US" dirty="0"/>
              <a:t>Use live polls or surveys to gather audience opinions, promoting engagement and making sure the audience feel involved</a:t>
            </a:r>
          </a:p>
        </p:txBody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Colorful and highrise apartment blocks in the city">
            <a:extLst>
              <a:ext uri="{FF2B5EF4-FFF2-40B4-BE49-F238E27FC236}">
                <a16:creationId xmlns:a16="http://schemas.microsoft.com/office/drawing/2014/main" id="{46DCF626-D23F-1DB2-8526-F7FC9B057D44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301" y="1786421"/>
            <a:ext cx="7156415" cy="2258568"/>
          </a:xfrm>
        </p:spPr>
        <p:txBody>
          <a:bodyPr/>
          <a:lstStyle/>
          <a:p>
            <a:r>
              <a:rPr lang="en-US" dirty="0"/>
              <a:t>Selecting </a:t>
            </a:r>
            <a:br>
              <a:rPr lang="en-US" dirty="0"/>
            </a:br>
            <a:r>
              <a:rPr lang="en-US" dirty="0"/>
              <a:t>visual aids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1A6D85-3837-435F-A342-5A3F98172B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27299" y="4142232"/>
            <a:ext cx="7156415" cy="7350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Enhancing your presentation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BB78D97-71C1-B640-BA57-F260AA8B6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0825" y="254794"/>
            <a:ext cx="11690350" cy="6367462"/>
            <a:chOff x="250825" y="254794"/>
            <a:chExt cx="11690350" cy="636746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294B31B-4290-C588-1212-26E6B428F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50825" y="254794"/>
              <a:ext cx="11690350" cy="6348413"/>
            </a:xfrm>
            <a:prstGeom prst="rect">
              <a:avLst/>
            </a:prstGeom>
            <a:noFill/>
            <a:ln w="44450">
              <a:solidFill>
                <a:schemeClr val="tx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/>
                </a:solidFill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8628E6D-0C29-7F8E-67C4-175F211E7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2527301" y="254794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5D0695C-2845-A017-44FF-AC81720077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2527301" y="3822700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C4F8C32-8C97-2BA7-D756-712EEDF14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9683717" y="254794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A53929D-82C0-204B-3528-E111E5608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9683717" y="3822700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DC68DE2F-0A5F-60BA-E2A6-247EF7CB85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2517792" y="1543050"/>
              <a:ext cx="7165925" cy="3771900"/>
              <a:chOff x="2517792" y="1651000"/>
              <a:chExt cx="7165925" cy="3771900"/>
            </a:xfrm>
          </p:grpSpPr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D2DE19A1-6F20-44CE-16E6-E01C080DB71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2527301" y="1651000"/>
                <a:ext cx="7156416" cy="0"/>
              </a:xfrm>
              <a:prstGeom prst="line">
                <a:avLst/>
              </a:prstGeom>
              <a:ln w="444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7A302056-7C77-84A9-00C4-C936CDB0EC1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2517792" y="5422900"/>
                <a:ext cx="7156416" cy="0"/>
              </a:xfrm>
              <a:prstGeom prst="line">
                <a:avLst/>
              </a:prstGeom>
              <a:ln w="444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3924079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749423" y="2290758"/>
            <a:ext cx="6276974" cy="2276477"/>
          </a:xfrm>
        </p:spPr>
        <p:txBody>
          <a:bodyPr/>
          <a:lstStyle/>
          <a:p>
            <a:r>
              <a:rPr lang="en-US" dirty="0"/>
              <a:t>Effective delivery techniques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316F188B-64AC-8821-8110-7D3C46681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</p:spPr>
        <p:txBody>
          <a:bodyPr/>
          <a:lstStyle/>
          <a:p>
            <a:fld id="{8A7A6979-0714-4377-B894-6BE4C2D6E20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677C9-3E42-427F-93B8-5266929064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65411" y="765810"/>
            <a:ext cx="7029933" cy="247147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Voice modulation is a powerful tool in public speaking. It involves varying pitch, tone, and volume to convey emotion, emphasize points, and maintain interest. </a:t>
            </a:r>
          </a:p>
          <a:p>
            <a:pPr lvl="1"/>
            <a:r>
              <a:rPr lang="en-US" dirty="0"/>
              <a:t>Pitch variation</a:t>
            </a:r>
          </a:p>
          <a:p>
            <a:pPr lvl="1"/>
            <a:r>
              <a:rPr lang="en-US" dirty="0"/>
              <a:t>Tone inflection</a:t>
            </a:r>
          </a:p>
          <a:p>
            <a:pPr lvl="1"/>
            <a:r>
              <a:rPr lang="en-US" dirty="0"/>
              <a:t>Volume control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B9D020-1E25-453D-83DF-1420ACD3968D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465411" y="3599130"/>
            <a:ext cx="7029933" cy="247147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Effective body language enhances your message, making it more impactful and memorable.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</p:txBody>
      </p:sp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674DE4-E247-6221-003F-F5EDF18C7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749423" y="2290758"/>
            <a:ext cx="6276974" cy="2276477"/>
          </a:xfrm>
        </p:spPr>
        <p:txBody>
          <a:bodyPr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A15DA1B-2DD8-6AFE-6EA4-2C08AE1957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80572" y="1483837"/>
            <a:ext cx="2929829" cy="3890326"/>
          </a:xfrm>
        </p:spPr>
        <p:txBody>
          <a:bodyPr/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F8EB18-9E75-62BE-FDC2-DB82D96C89C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261226" y="1483837"/>
            <a:ext cx="4234117" cy="3890326"/>
          </a:xfrm>
        </p:spPr>
        <p:txBody>
          <a:bodyPr/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658589-7CC8-7CCC-8CCB-9E7FD0498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08920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1A202-23A3-4F3A-AA92-0172C8D2D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749423" y="2290758"/>
            <a:ext cx="6276974" cy="2276477"/>
          </a:xfrm>
        </p:spPr>
        <p:txBody>
          <a:bodyPr/>
          <a:lstStyle/>
          <a:p>
            <a:r>
              <a:rPr lang="en-US" dirty="0"/>
              <a:t>Speaking impact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5FE798-07B0-EAD2-2F50-0A7310533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</p:spPr>
        <p:txBody>
          <a:bodyPr/>
          <a:lstStyle/>
          <a:p>
            <a:fld id="{8A7A6979-0714-4377-B894-6BE4C2D6E20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43E7C-A74D-4CB3-844B-51917C88C95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108481" y="892176"/>
            <a:ext cx="4578319" cy="50736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Your ability to communicate effectively will leave a lasting impact on your audience</a:t>
            </a:r>
          </a:p>
          <a:p>
            <a:r>
              <a:rPr lang="en-US" dirty="0"/>
              <a:t>Effectively communicating involves not only delivering a message but also resonating with the experiences, values, and emotions of those listening </a:t>
            </a:r>
          </a:p>
        </p:txBody>
      </p:sp>
      <p:pic>
        <p:nvPicPr>
          <p:cNvPr id="10" name="Picture Placeholder 9" descr="People at a job interview">
            <a:extLst>
              <a:ext uri="{FF2B5EF4-FFF2-40B4-BE49-F238E27FC236}">
                <a16:creationId xmlns:a16="http://schemas.microsoft.com/office/drawing/2014/main" id="{E03A52AD-920D-2A27-F35D-9F94AAD3173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042400" y="892176"/>
            <a:ext cx="2430462" cy="5073648"/>
          </a:xfrm>
        </p:spPr>
      </p:pic>
    </p:spTree>
    <p:extLst>
      <p:ext uri="{BB962C8B-B14F-4D97-AF65-F5344CB8AC3E}">
        <p14:creationId xmlns:p14="http://schemas.microsoft.com/office/powerpoint/2010/main" val="445070695"/>
      </p:ext>
    </p:extLst>
  </p:cSld>
  <p:clrMapOvr>
    <a:masterClrMapping/>
  </p:clrMapOvr>
</p:sld>
</file>

<file path=ppt/theme/theme12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56596226_Win32_LW_V0" id="{9BD71EDD-469E-4D4E-A40A-B14F6807FCBA}" vid="{17CDA7A4-B369-430D-9DFB-4C9640019618}"/>
    </a:ext>
  </a:extLst>
</a:theme>
</file>

<file path=ppt/theme/theme2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3.xml.rels>&#65279;<?xml version="1.0" encoding="utf-8"?><Relationships xmlns="http://schemas.openxmlformats.org/package/2006/relationships"><Relationship Type="http://schemas.openxmlformats.org/officeDocument/2006/relationships/customXmlProps" Target="/customXml/itemProps13.xml" Id="rId1" /></Relationships>
</file>

<file path=customXml/_rels/item22.xml.rels>&#65279;<?xml version="1.0" encoding="utf-8"?><Relationships xmlns="http://schemas.openxmlformats.org/package/2006/relationships"><Relationship Type="http://schemas.openxmlformats.org/officeDocument/2006/relationships/customXmlProps" Target="/customXml/itemProps22.xml" Id="rId1" /></Relationships>
</file>

<file path=customXml/_rels/item3.xml.rels>&#65279;<?xml version="1.0" encoding="utf-8"?><Relationships xmlns="http://schemas.openxmlformats.org/package/2006/relationships"><Relationship Type="http://schemas.openxmlformats.org/officeDocument/2006/relationships/customXmlProps" Target="/customXml/itemProps31.xml" Id="rId1" /></Relationships>
</file>

<file path=customXml/item1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3.xml><?xml version="1.0" encoding="utf-8"?>
<ds:datastoreItem xmlns:ds="http://schemas.openxmlformats.org/officeDocument/2006/customXml" ds:itemID="{F5C14155-A57F-48FA-B253-A79CB6269DDC}">
  <ds:schemaRefs>
    <ds:schemaRef ds:uri="http://schemas.microsoft.com/sharepoint/v3/contenttype/forms"/>
  </ds:schemaRefs>
</ds:datastoreItem>
</file>

<file path=customXml/itemProps22.xml><?xml version="1.0" encoding="utf-8"?>
<ds:datastoreItem xmlns:ds="http://schemas.openxmlformats.org/officeDocument/2006/customXml" ds:itemID="{89316C43-4A17-4971-BB8F-F0F6B8CDF2E0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1.xml><?xml version="1.0" encoding="utf-8"?>
<ds:datastoreItem xmlns:ds="http://schemas.openxmlformats.org/officeDocument/2006/customXml" ds:itemID="{BC2A85E2-5219-4B5F-9D52-D97CA94AAB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ap:Properties xmlns:vt="http://schemas.openxmlformats.org/officeDocument/2006/docPropsVTypes" xmlns:ap="http://schemas.openxmlformats.org/officeDocument/2006/extended-properties">
  <ap:Template/>
  <ap:TotalTime>20</ap:TotalTime>
  <ap:Words>435</ap:Words>
  <ap:Application>Microsoft Office PowerPoint</ap:Application>
  <ap:PresentationFormat>Widescreen</ap:PresentationFormat>
  <ap:Paragraphs>131</ap:Paragraphs>
  <ap:Slides>13</ap:Slides>
  <ap:Notes>13</ap:Notes>
  <ap:HiddenSlides>0</ap:HiddenSlides>
  <ap:MMClips>0</ap:MMClips>
  <ap:ScaleCrop>false</ap:ScaleCrop>
  <ap:HeadingPairs>
    <vt:vector baseType="variant" size="6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ap:HeadingPairs>
  <ap:TitlesOfParts>
    <vt:vector baseType="lpstr" size="18">
      <vt:lpstr>Aptos</vt:lpstr>
      <vt:lpstr>Arial</vt:lpstr>
      <vt:lpstr>Calibri</vt:lpstr>
      <vt:lpstr>Gill Sans MT</vt:lpstr>
      <vt:lpstr>Parcel</vt:lpstr>
      <vt:lpstr>Public speaking solutions</vt:lpstr>
      <vt:lpstr>AGENDA</vt:lpstr>
      <vt:lpstr>The power of communication</vt:lpstr>
      <vt:lpstr>Overcoming nervousness</vt:lpstr>
      <vt:lpstr>Engaging the audience</vt:lpstr>
      <vt:lpstr>Selecting  visual aids</vt:lpstr>
      <vt:lpstr>Effective delivery techniques</vt:lpstr>
      <vt:lpstr>Navigating Q&amp;A sessions</vt:lpstr>
      <vt:lpstr>Speaking impact</vt:lpstr>
      <vt:lpstr>How we get there</vt:lpstr>
      <vt:lpstr>Final tips  &amp; takeaways</vt:lpstr>
      <vt:lpstr>Areas of growth</vt:lpstr>
      <vt:lpstr>Thank you</vt:lpstr>
    </vt:vector>
  </ap:TitlesOfParts>
  <ap:Company/>
  <ap:LinksUpToDate>false</ap:LinksUpToDate>
  <ap:SharedDoc>false</ap:SharedDoc>
  <ap:HyperlinksChanged>false</ap:HyperlinksChanged>
  <ap:AppVersion>16.0000</ap:AppVersion>
</ap: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Public speaking solutions</dc:title>
  <dcterms:created xsi:type="dcterms:W3CDTF">2024-02-15T21:11:36Z</dcterms:created>
  <dcterms:modified xsi:type="dcterms:W3CDTF">2024-02-29T14:16:14Z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